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8A330-767C-A318-34B6-50EA0C836C44}" v="13" dt="2022-01-06T07:00:17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D72971-E4C2-4F45-8F4C-9593B13EB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82CD4D-2809-40E1-AEB0-DDFCBBF7D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B74506-0540-41B4-8BFE-291F21965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74D86A-02B4-4E69-B636-732C2894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81D11A-60DA-43BE-83D6-5878ABC7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07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87B3D9-07B7-4774-9824-23D7240B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759BF1-3FDC-46E6-A254-58B9B1191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5922F9-0CB1-4EC0-9F40-D3A4F685B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D621A4-5183-49A7-9350-D8A8508F3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F0C2EE-19E1-463B-952D-B7E77C5D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811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6BE292-CAA0-49D5-BFBF-F748C6C6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A92C0D3-CB03-40E1-AF17-9A5C42FE7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0A86B6-20FE-4BFB-AA0B-4C20163DD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91DAD7-8736-4185-AD5B-3576483A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1817E2-EA9F-450E-8E66-001F9B82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88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0F9A9A-8FF2-4C99-80EC-CB3946549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C135FB-647C-47E4-96C3-1F29BE22F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4063D99-64A0-4F92-BA39-9CC1AB929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B69D98-9781-43A6-97CB-1C6C94DA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432918-F084-43EB-BD88-973AE38A0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77B3911-64C8-4F95-8848-603591B2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371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63A3BA-CBFC-4898-91EE-2BA74B80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C8A0EC-5DD8-4039-A7DB-51AF8B397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ED47CDE-41AF-4AA8-AAF5-F783B1298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244AE35-EAB5-450F-9A2B-3D7F64E00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9659F94-F699-4C82-B2E4-E0D9E57EBB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7DF5026-4D9F-4585-B83D-F5CEA899A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9294DD6-7D56-4C5D-8CC5-33FCD8BA5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99037FF-5446-43F0-8B95-0D2913910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648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0D155C-0847-4258-9DD1-70D50D156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1A4B697-CB3B-4D9C-AE37-653DB0852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A491761-A21C-4125-9775-BBE8D11F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3B9CDC7-88D8-412B-9562-779466855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01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E75F3EE-7979-440A-97FB-4E709D128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ADA8D3D-8805-4501-BB13-28B9372C8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55E51F-2A5D-4D82-9957-39F0F9E8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42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64B5FD-C378-4B82-A8C8-E9C656EE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372274-F5CD-41AF-BEC1-14141C1E4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8E752F-367A-4923-B3A8-16DE1E502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04BC25-0452-4D06-B919-F85FE1A3D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7F08602-A39A-4329-AF77-6C18E998B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4AF576-CD1F-41BC-874D-4FF6CBCDA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99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F8B379-8DE6-4ED3-BBB5-ECE6AA9F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00137B5-7309-4F50-B337-BC4E99A8C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5DFA83-C56B-4AA6-94DB-FAB706573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706271A-F10C-4503-BDC6-6C13C40E8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462554-F358-4FD0-969A-C4C47C3E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253575-27A2-498B-9FB6-9C768A557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556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D21365-0368-44D8-83A5-B8E62620B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59D512-5D29-41A9-9BF0-E99845513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DB2A93-F9B7-473A-A890-E2380C493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572FAC-D715-4893-8150-B33F5A55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A8A73C-F0B1-4B08-98AF-F9FC02A4F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32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CF30889-9F9E-4CC3-934C-405B379B6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B5823E-CABD-4085-98A9-A17ECAB50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844030-0DC3-4B0E-A25E-29891B3E0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079E0B-F04B-4ACA-8F32-AFA253AD4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690CC3-34B1-494B-B583-C76156371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26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628323A-6491-4CC7-BB00-D2B7731A3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DD23F9-1EF5-4730-AB0C-3BB7E530E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780E02-6880-48A5-8F07-4BCEF79072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ADDA6-8D45-4B16-8598-FDABA623A98B}" type="datetimeFigureOut">
              <a:rPr kumimoji="1" lang="ja-JP" altLang="en-US" smtClean="0"/>
              <a:t>2022/2/6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5BE42D-9630-4FA6-8BA1-9D59A8965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E3BFAD-829B-41E8-BA23-4B8F83C55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3F27B-B0B4-4673-86F0-ADC4CD0D01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54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/>
          <p:cNvGrpSpPr/>
          <p:nvPr/>
        </p:nvGrpSpPr>
        <p:grpSpPr>
          <a:xfrm>
            <a:off x="2782743" y="792122"/>
            <a:ext cx="5915780" cy="4009508"/>
            <a:chOff x="2782743" y="1995687"/>
            <a:chExt cx="5915780" cy="4009508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2322" y="1995687"/>
              <a:ext cx="5466201" cy="3581053"/>
            </a:xfrm>
            <a:prstGeom prst="rect">
              <a:avLst/>
            </a:prstGeom>
          </p:spPr>
        </p:pic>
        <p:cxnSp>
          <p:nvCxnSpPr>
            <p:cNvPr id="9" name="直線コネクタ 8"/>
            <p:cNvCxnSpPr/>
            <p:nvPr/>
          </p:nvCxnSpPr>
          <p:spPr>
            <a:xfrm>
              <a:off x="3602898" y="5298836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テキスト ボックス 9"/>
            <p:cNvSpPr txBox="1"/>
            <p:nvPr/>
          </p:nvSpPr>
          <p:spPr>
            <a:xfrm>
              <a:off x="5072185" y="5697418"/>
              <a:ext cx="22273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kumimoji="1" lang="en-US" altLang="ja-JP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ja-JP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kumimoji="1" lang="en-US" altLang="ja-JP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Number of ancestors</a:t>
              </a:r>
              <a:r>
                <a:rPr kumimoji="1" lang="ja-JP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 rot="16200000">
              <a:off x="2512647" y="3513019"/>
              <a:ext cx="8479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CV error</a:t>
              </a:r>
              <a:endParaRPr kumimoji="1" lang="ja-JP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テキスト ボックス 12"/>
          <p:cNvSpPr txBox="1"/>
          <p:nvPr/>
        </p:nvSpPr>
        <p:spPr>
          <a:xfrm>
            <a:off x="2116850" y="5297517"/>
            <a:ext cx="860150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1400" dirty="0">
                <a:latin typeface="Times New Roman"/>
                <a:ea typeface="游ゴシック"/>
                <a:cs typeface="Times New Roman"/>
              </a:rPr>
              <a:t>Supplementary Fig. S1.  Cross-</a:t>
            </a:r>
            <a:r>
              <a:rPr lang="en-US" altLang="ja-JP" sz="1400" dirty="0" err="1">
                <a:latin typeface="Times New Roman"/>
                <a:ea typeface="游ゴシック"/>
                <a:cs typeface="Times New Roman"/>
              </a:rPr>
              <a:t>varidation</a:t>
            </a:r>
            <a:r>
              <a:rPr lang="en-US" altLang="ja-JP" sz="1400" dirty="0">
                <a:latin typeface="Times New Roman"/>
                <a:ea typeface="游ゴシック"/>
                <a:cs typeface="Times New Roman"/>
              </a:rPr>
              <a:t> (cv) </a:t>
            </a:r>
            <a:r>
              <a:rPr lang="en-US" altLang="ja-JP" sz="1400" dirty="0" smtClean="0">
                <a:latin typeface="Times New Roman"/>
                <a:ea typeface="游ゴシック"/>
                <a:cs typeface="Times New Roman"/>
              </a:rPr>
              <a:t>error plotted </a:t>
            </a:r>
            <a:r>
              <a:rPr lang="en-US" altLang="ja-JP" sz="1400" dirty="0">
                <a:latin typeface="Times New Roman"/>
                <a:ea typeface="游ゴシック"/>
                <a:cs typeface="Times New Roman"/>
              </a:rPr>
              <a:t>against the number of ancestors (</a:t>
            </a:r>
            <a:r>
              <a:rPr lang="en-US" altLang="ja-JP" sz="1400" i="1" dirty="0">
                <a:latin typeface="Times New Roman"/>
                <a:ea typeface="游ゴシック"/>
                <a:cs typeface="Times New Roman"/>
              </a:rPr>
              <a:t>K</a:t>
            </a:r>
            <a:r>
              <a:rPr lang="en-US" altLang="ja-JP" sz="1400" dirty="0">
                <a:latin typeface="Times New Roman"/>
                <a:ea typeface="游ゴシック"/>
                <a:cs typeface="Times New Roman"/>
              </a:rPr>
              <a:t>) </a:t>
            </a:r>
            <a:r>
              <a:rPr lang="en-US" altLang="ja-JP" sz="1400" dirty="0" smtClean="0">
                <a:latin typeface="Times New Roman"/>
                <a:ea typeface="游ゴシック"/>
                <a:cs typeface="Times New Roman"/>
              </a:rPr>
              <a:t>at </a:t>
            </a:r>
            <a:r>
              <a:rPr lang="en-US" altLang="ja-JP" sz="1400" i="1" dirty="0">
                <a:latin typeface="Times New Roman"/>
                <a:ea typeface="游ゴシック"/>
                <a:cs typeface="Times New Roman"/>
              </a:rPr>
              <a:t>K</a:t>
            </a:r>
            <a:r>
              <a:rPr lang="en-US" altLang="ja-JP" sz="1400" dirty="0">
                <a:latin typeface="Times New Roman"/>
                <a:ea typeface="游ゴシック"/>
                <a:cs typeface="Times New Roman"/>
              </a:rPr>
              <a:t>=1-10. 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93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D77355A14848C48BB78A3F78EA45222" ma:contentTypeVersion="14" ma:contentTypeDescription="新しいドキュメントを作成します。" ma:contentTypeScope="" ma:versionID="239216c2062781120a017e07232ee3d7">
  <xsd:schema xmlns:xsd="http://www.w3.org/2001/XMLSchema" xmlns:xs="http://www.w3.org/2001/XMLSchema" xmlns:p="http://schemas.microsoft.com/office/2006/metadata/properties" xmlns:ns3="e999d544-7eb4-48f7-9c02-1704ad479192" xmlns:ns4="998c7ef0-6c99-4e24-9bd0-9de9d5f81942" targetNamespace="http://schemas.microsoft.com/office/2006/metadata/properties" ma:root="true" ma:fieldsID="6f5c56e21f02b166c2d2fde7dc4f8a07" ns3:_="" ns4:_="">
    <xsd:import namespace="e999d544-7eb4-48f7-9c02-1704ad479192"/>
    <xsd:import namespace="998c7ef0-6c99-4e24-9bd0-9de9d5f8194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9d544-7eb4-48f7-9c02-1704ad47919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共有のヒントのハッシュ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8c7ef0-6c99-4e24-9bd0-9de9d5f819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881733-6A9D-4C05-AA78-F55C89E19930}">
  <ds:schemaRefs>
    <ds:schemaRef ds:uri="e999d544-7eb4-48f7-9c02-1704ad479192"/>
    <ds:schemaRef ds:uri="998c7ef0-6c99-4e24-9bd0-9de9d5f81942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4315C8D-9EC3-44F3-91C5-C454366913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879224-ADA6-4A1D-A2E3-94B1DD36E9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99d544-7eb4-48f7-9c02-1704ad479192"/>
    <ds:schemaRef ds:uri="998c7ef0-6c99-4e24-9bd0-9de9d5f819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13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永野　幸生</dc:creator>
  <cp:lastModifiedBy>福田　伸二</cp:lastModifiedBy>
  <cp:revision>71</cp:revision>
  <dcterms:created xsi:type="dcterms:W3CDTF">2021-10-19T06:32:14Z</dcterms:created>
  <dcterms:modified xsi:type="dcterms:W3CDTF">2022-02-06T05:10:59Z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0x0101009D77355A14848C48BB78A3F78EA45222</vt:lpwstr>
  </property>
</Properties>
</file>