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09" d="100"/>
          <a:sy n="109" d="100"/>
        </p:scale>
        <p:origin x="-15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84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393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41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30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85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4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18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261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322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08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0029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5000C-BC05-0447-A216-BE4192A95544}" type="datetimeFigureOut">
              <a:rPr kumimoji="1" lang="ja-JP" altLang="en-US" smtClean="0"/>
              <a:t>20/12/04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688F5-7FB9-3543-9C25-E33F5E39A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453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4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431425"/>
              </p:ext>
            </p:extLst>
          </p:nvPr>
        </p:nvGraphicFramePr>
        <p:xfrm>
          <a:off x="81564" y="2286532"/>
          <a:ext cx="8960480" cy="2279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ワークシート" r:id="rId3" imgW="10883900" imgH="2768600" progId="Excel.Sheet.12">
                  <p:embed/>
                </p:oleObj>
              </mc:Choice>
              <mc:Fallback>
                <p:oleObj name="ワークシート" r:id="rId3" imgW="10883900" imgH="27686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564" y="2286532"/>
                        <a:ext cx="8960480" cy="22795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145308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Macintosh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ホワイト</vt:lpstr>
      <vt:lpstr>Microsoft Excel シート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 怜史</dc:creator>
  <cp:lastModifiedBy>岡 怜史</cp:lastModifiedBy>
  <cp:revision>1</cp:revision>
  <dcterms:created xsi:type="dcterms:W3CDTF">2020-12-04T10:13:48Z</dcterms:created>
  <dcterms:modified xsi:type="dcterms:W3CDTF">2020-12-04T10:23:49Z</dcterms:modified>
</cp:coreProperties>
</file>