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6858000" cy="9144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723" autoAdjust="0"/>
  </p:normalViewPr>
  <p:slideViewPr>
    <p:cSldViewPr snapToGrid="0" snapToObjects="1" showGuides="1">
      <p:cViewPr>
        <p:scale>
          <a:sx n="161" d="100"/>
          <a:sy n="161" d="100"/>
        </p:scale>
        <p:origin x="-80" y="49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1" y="2840569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B858F-C4C6-AE48-A8AD-A266B7B01A92}" type="datetimeFigureOut">
              <a:rPr kumimoji="1" lang="ja-JP" altLang="en-US" smtClean="0"/>
              <a:t>20/12/08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B92EB-1273-0D49-A676-A980E1CC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9791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B858F-C4C6-AE48-A8AD-A266B7B01A92}" type="datetimeFigureOut">
              <a:rPr kumimoji="1" lang="ja-JP" altLang="en-US" smtClean="0"/>
              <a:t>20/12/08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B92EB-1273-0D49-A676-A980E1CC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5333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9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B858F-C4C6-AE48-A8AD-A266B7B01A92}" type="datetimeFigureOut">
              <a:rPr kumimoji="1" lang="ja-JP" altLang="en-US" smtClean="0"/>
              <a:t>20/12/08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B92EB-1273-0D49-A676-A980E1CC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4837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1" y="2133602"/>
            <a:ext cx="3028951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1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B858F-C4C6-AE48-A8AD-A266B7B01A92}" type="datetimeFigureOut">
              <a:rPr kumimoji="1" lang="ja-JP" altLang="en-US" smtClean="0"/>
              <a:t>20/12/08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B92EB-1273-0D49-A676-A980E1CC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021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B858F-C4C6-AE48-A8AD-A266B7B01A92}" type="datetimeFigureOut">
              <a:rPr kumimoji="1" lang="ja-JP" altLang="en-US" smtClean="0"/>
              <a:t>20/12/08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B92EB-1273-0D49-A676-A980E1CC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8567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B858F-C4C6-AE48-A8AD-A266B7B01A92}" type="datetimeFigureOut">
              <a:rPr kumimoji="1" lang="ja-JP" altLang="en-US" smtClean="0"/>
              <a:t>20/12/08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B92EB-1273-0D49-A676-A980E1CC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9009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B858F-C4C6-AE48-A8AD-A266B7B01A92}" type="datetimeFigureOut">
              <a:rPr kumimoji="1" lang="ja-JP" altLang="en-US" smtClean="0"/>
              <a:t>20/12/08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B92EB-1273-0D49-A676-A980E1CC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41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9" y="364068"/>
            <a:ext cx="3833812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8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B858F-C4C6-AE48-A8AD-A266B7B01A92}" type="datetimeFigureOut">
              <a:rPr kumimoji="1" lang="ja-JP" altLang="en-US" smtClean="0"/>
              <a:t>20/12/08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B92EB-1273-0D49-A676-A980E1CC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8374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B858F-C4C6-AE48-A8AD-A266B7B01A92}" type="datetimeFigureOut">
              <a:rPr kumimoji="1" lang="ja-JP" altLang="en-US" smtClean="0"/>
              <a:t>20/12/08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B92EB-1273-0D49-A676-A980E1CC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868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B858F-C4C6-AE48-A8AD-A266B7B01A92}" type="datetimeFigureOut">
              <a:rPr kumimoji="1" lang="ja-JP" altLang="en-US" smtClean="0"/>
              <a:t>20/12/08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B92EB-1273-0D49-A676-A980E1CC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1015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49" y="366186"/>
            <a:ext cx="1543051" cy="780203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1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B858F-C4C6-AE48-A8AD-A266B7B01A92}" type="datetimeFigureOut">
              <a:rPr kumimoji="1" lang="ja-JP" altLang="en-US" smtClean="0"/>
              <a:t>20/12/08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B92EB-1273-0D49-A676-A980E1CC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5309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5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B858F-C4C6-AE48-A8AD-A266B7B01A92}" type="datetimeFigureOut">
              <a:rPr kumimoji="1" lang="ja-JP" altLang="en-US" smtClean="0"/>
              <a:t>20/12/08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1" y="8475135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5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B92EB-1273-0D49-A676-A980E1CC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3945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4" Type="http://schemas.openxmlformats.org/officeDocument/2006/relationships/image" Target="../media/image1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1322585"/>
              </p:ext>
            </p:extLst>
          </p:nvPr>
        </p:nvGraphicFramePr>
        <p:xfrm>
          <a:off x="108878" y="797793"/>
          <a:ext cx="6640244" cy="7548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ワークシート" r:id="rId3" imgW="10883900" imgH="12369800" progId="Excel.Sheet.12">
                  <p:embed/>
                </p:oleObj>
              </mc:Choice>
              <mc:Fallback>
                <p:oleObj name="ワークシート" r:id="rId3" imgW="10883900" imgH="123698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878" y="797793"/>
                        <a:ext cx="6640244" cy="7548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5659799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Macintosh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ホワイト</vt:lpstr>
      <vt:lpstr>Microsoft Excel シート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岡 怜史</dc:creator>
  <cp:lastModifiedBy>岡 怜史</cp:lastModifiedBy>
  <cp:revision>6</cp:revision>
  <dcterms:created xsi:type="dcterms:W3CDTF">2020-10-21T14:50:24Z</dcterms:created>
  <dcterms:modified xsi:type="dcterms:W3CDTF">2020-12-08T14:27:48Z</dcterms:modified>
</cp:coreProperties>
</file>