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. 2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11500" y="1326515"/>
            <a:ext cx="6642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1                    2                        3                    4                        13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11500" y="3456940"/>
            <a:ext cx="6642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5                    6                        7                    8                        14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556000" y="617220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2.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. 2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11500" y="1607820"/>
            <a:ext cx="6642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9                10                    11                    12                     15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556000" y="617220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2.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. 2-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07080" y="1426210"/>
            <a:ext cx="64465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17                 18                     20                 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556000" y="617220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 dirty="0">
                <a:latin typeface="Times New Roman" panose="02020603050405020304" charset="0"/>
                <a:ea typeface="宋体" panose="02010600030101010101" pitchFamily="2" charset="-122"/>
              </a:rPr>
              <a:t>Supplemental Fig. 2.</a:t>
            </a:r>
            <a:endParaRPr lang="en-US" altLang="en-US" b="0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87" y="1173859"/>
            <a:ext cx="8083502" cy="36138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99132" y="5861649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 dirty="0">
                <a:latin typeface="Times New Roman" panose="02020603050405020304" charset="0"/>
                <a:ea typeface="宋体" panose="02010600030101010101" pitchFamily="2" charset="-122"/>
              </a:rPr>
              <a:t>Supplemental Fig. 2.</a:t>
            </a:r>
            <a:endParaRPr lang="en-US" altLang="en-US" b="0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. 3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820" y="1297305"/>
            <a:ext cx="7284085" cy="54629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763770" y="898525"/>
            <a:ext cx="4177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         </a:t>
            </a:r>
            <a:r>
              <a:rPr lang="en-US" altLang="zh-CN" sz="2000">
                <a:solidFill>
                  <a:schemeClr val="tx1"/>
                </a:solidFill>
                <a:sym typeface="+mn-ea"/>
              </a:rPr>
              <a:t>1          2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3.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. 3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330" y="1210945"/>
            <a:ext cx="6713855" cy="503618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3.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56000" y="898525"/>
            <a:ext cx="53854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           </a:t>
            </a:r>
            <a:r>
              <a:rPr lang="en-US" altLang="zh-CN" sz="2000">
                <a:solidFill>
                  <a:schemeClr val="tx1"/>
                </a:solidFill>
                <a:sym typeface="+mn-ea"/>
              </a:rPr>
              <a:t>3            4             5          6          7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65" y="299085"/>
            <a:ext cx="8745220" cy="65589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64155" y="1910080"/>
            <a:ext cx="1727835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97810" y="3244850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Xmag3124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" name="图片 3" descr="Fig. 4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45" y="50800"/>
            <a:ext cx="8028305" cy="6021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524500" y="1083310"/>
            <a:ext cx="1574800" cy="112141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030980" y="3413125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GPW4344</a:t>
            </a:r>
          </a:p>
        </p:txBody>
      </p:sp>
      <p:sp>
        <p:nvSpPr>
          <p:cNvPr id="6" name="矩形 5"/>
          <p:cNvSpPr/>
          <p:nvPr/>
        </p:nvSpPr>
        <p:spPr>
          <a:xfrm>
            <a:off x="4250055" y="2205355"/>
            <a:ext cx="144907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313680" y="2205355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GPW7465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" t="-579" r="1836" b="55"/>
          <a:stretch>
            <a:fillRect/>
          </a:stretch>
        </p:blipFill>
        <p:spPr>
          <a:xfrm>
            <a:off x="2225040" y="0"/>
            <a:ext cx="7895590" cy="60528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36415" y="3263265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Xgwm219</a:t>
            </a:r>
          </a:p>
        </p:txBody>
      </p:sp>
      <p:sp>
        <p:nvSpPr>
          <p:cNvPr id="6" name="矩形 5"/>
          <p:cNvSpPr/>
          <p:nvPr/>
        </p:nvSpPr>
        <p:spPr>
          <a:xfrm>
            <a:off x="4610735" y="1988185"/>
            <a:ext cx="144907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365" y="0"/>
            <a:ext cx="8023225" cy="60185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41875" y="3168650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Xgdm35</a:t>
            </a:r>
          </a:p>
        </p:txBody>
      </p:sp>
      <p:sp>
        <p:nvSpPr>
          <p:cNvPr id="6" name="矩形 5"/>
          <p:cNvSpPr/>
          <p:nvPr/>
        </p:nvSpPr>
        <p:spPr>
          <a:xfrm>
            <a:off x="3791585" y="2020570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70275" y="3295650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Wmc245</a:t>
            </a:r>
          </a:p>
        </p:txBody>
      </p:sp>
      <p:sp>
        <p:nvSpPr>
          <p:cNvPr id="4" name="矩形 3"/>
          <p:cNvSpPr/>
          <p:nvPr/>
        </p:nvSpPr>
        <p:spPr>
          <a:xfrm>
            <a:off x="5290185" y="1905635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91585" y="2034540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70275" y="3309620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Wmc245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220" y="0"/>
            <a:ext cx="7867650" cy="59010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82570" y="2034540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61260" y="3309620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Xgdm77</a:t>
            </a:r>
          </a:p>
        </p:txBody>
      </p:sp>
      <p:sp>
        <p:nvSpPr>
          <p:cNvPr id="3" name="矩形 2"/>
          <p:cNvSpPr/>
          <p:nvPr/>
        </p:nvSpPr>
        <p:spPr>
          <a:xfrm>
            <a:off x="4225925" y="1585595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04615" y="2860675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BARC095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" name="图片 3" descr="BARC111BARC121pp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580" y="220345"/>
            <a:ext cx="7906385" cy="59302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55360" y="1740535"/>
            <a:ext cx="1297305" cy="88963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102985" y="2630170"/>
            <a:ext cx="1417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Ppd-D1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603821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en-US" b="0">
                <a:latin typeface="Times New Roman" panose="02020603050405020304" charset="0"/>
                <a:ea typeface="宋体" panose="02010600030101010101" pitchFamily="2" charset="-122"/>
              </a:rPr>
              <a:t>Supplemental Fig. 4.</a:t>
            </a:r>
            <a:endParaRPr lang="en-US" altLang="en-US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565" y="5080"/>
            <a:ext cx="8032115" cy="602424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16040" y="1909445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45330" y="3311525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BARC053</a:t>
            </a:r>
          </a:p>
        </p:txBody>
      </p:sp>
      <p:sp>
        <p:nvSpPr>
          <p:cNvPr id="5" name="矩形 4"/>
          <p:cNvSpPr/>
          <p:nvPr/>
        </p:nvSpPr>
        <p:spPr>
          <a:xfrm>
            <a:off x="4867275" y="2036445"/>
            <a:ext cx="1353820" cy="12750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94730" y="3184525"/>
            <a:ext cx="1997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BARC172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640,&quot;width&quot;:1152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104</Words>
  <Application>Microsoft Office PowerPoint</Application>
  <PresentationFormat>宽屏</PresentationFormat>
  <Paragraphs>31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宋体</vt:lpstr>
      <vt:lpstr>微软雅黑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Tracy</dc:creator>
  <cp:lastModifiedBy>Li Xingfeng</cp:lastModifiedBy>
  <cp:revision>4</cp:revision>
  <dcterms:created xsi:type="dcterms:W3CDTF">2020-12-02T08:49:00Z</dcterms:created>
  <dcterms:modified xsi:type="dcterms:W3CDTF">2020-12-03T00:19:01Z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