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5" r:id="rId2"/>
    <p:sldId id="269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7647" autoAdjust="0"/>
  </p:normalViewPr>
  <p:slideViewPr>
    <p:cSldViewPr snapToGrid="0">
      <p:cViewPr varScale="1">
        <p:scale>
          <a:sx n="75" d="100"/>
          <a:sy n="75" d="100"/>
        </p:scale>
        <p:origin x="6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D6E26-8082-489D-B826-6DD5049CA76F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6122E-C6FC-4A2C-98B0-C4363551EA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6122E-C6FC-4A2C-98B0-C4363551EA6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806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6122E-C6FC-4A2C-98B0-C4363551EA6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561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68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991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38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09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94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10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90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626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04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89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80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7F289-9F91-4159-92BC-8ECDC46C19A6}" type="datetimeFigureOut">
              <a:rPr kumimoji="1" lang="ja-JP" altLang="en-US" smtClean="0"/>
              <a:t>2020/12/23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A0275-D053-4457-98EE-FCC312683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57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783B3D8-815E-4B0F-9725-DAC1F2F77F14}"/>
              </a:ext>
            </a:extLst>
          </p:cNvPr>
          <p:cNvSpPr/>
          <p:nvPr/>
        </p:nvSpPr>
        <p:spPr>
          <a:xfrm>
            <a:off x="130808" y="171878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S1.</a:t>
            </a:r>
            <a:endParaRPr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D1F3247-45D8-43C3-9FCC-044FB75473B6}"/>
              </a:ext>
            </a:extLst>
          </p:cNvPr>
          <p:cNvSpPr/>
          <p:nvPr/>
        </p:nvSpPr>
        <p:spPr>
          <a:xfrm>
            <a:off x="401263" y="1496294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MinionPro-Regular"/>
              </a:rPr>
              <a:t>(a) </a:t>
            </a:r>
            <a:endParaRPr lang="ja-JP" altLang="en-US" b="1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C53D95C-893B-4F3F-B8FD-43666E12E8D6}"/>
              </a:ext>
            </a:extLst>
          </p:cNvPr>
          <p:cNvSpPr/>
          <p:nvPr/>
        </p:nvSpPr>
        <p:spPr>
          <a:xfrm>
            <a:off x="4902218" y="145702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MinionPro-Regular"/>
              </a:rPr>
              <a:t>(</a:t>
            </a:r>
            <a:r>
              <a:rPr lang="en-US" altLang="ja-JP" b="1" dirty="0">
                <a:latin typeface="MinionPro-Bold"/>
              </a:rPr>
              <a:t>b</a:t>
            </a:r>
            <a:r>
              <a:rPr lang="en-US" altLang="ja-JP" b="1" dirty="0">
                <a:latin typeface="MinionPro-Regular"/>
              </a:rPr>
              <a:t>)</a:t>
            </a:r>
            <a:r>
              <a:rPr lang="en-US" altLang="ja-JP" dirty="0">
                <a:latin typeface="MinionPro-Regular"/>
              </a:rPr>
              <a:t> </a:t>
            </a:r>
            <a:endParaRPr lang="ja-JP" altLang="en-US" dirty="0"/>
          </a:p>
        </p:txBody>
      </p: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308AA798-C858-4FD6-AE94-14C2442BA5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738453"/>
              </p:ext>
            </p:extLst>
          </p:nvPr>
        </p:nvGraphicFramePr>
        <p:xfrm>
          <a:off x="309563" y="1498600"/>
          <a:ext cx="4064000" cy="416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2965357" imgH="3043839" progId="Prism8.Document">
                  <p:embed/>
                </p:oleObj>
              </mc:Choice>
              <mc:Fallback>
                <p:oleObj name="Prism 8" r:id="rId3" imgW="2965357" imgH="304383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563" y="1498600"/>
                        <a:ext cx="4064000" cy="416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8785BA35-0821-4228-AD67-3DB02FB49F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056709"/>
              </p:ext>
            </p:extLst>
          </p:nvPr>
        </p:nvGraphicFramePr>
        <p:xfrm>
          <a:off x="4770438" y="1498600"/>
          <a:ext cx="4064000" cy="416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2965357" imgH="3043839" progId="Prism8.Document">
                  <p:embed/>
                </p:oleObj>
              </mc:Choice>
              <mc:Fallback>
                <p:oleObj name="Prism 8" r:id="rId5" imgW="2965357" imgH="304383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70438" y="1498600"/>
                        <a:ext cx="4064000" cy="416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矢印: 右 4">
            <a:extLst>
              <a:ext uri="{FF2B5EF4-FFF2-40B4-BE49-F238E27FC236}">
                <a16:creationId xmlns:a16="http://schemas.microsoft.com/office/drawing/2014/main" id="{31374651-016C-4155-BC5A-74B3D736C926}"/>
              </a:ext>
            </a:extLst>
          </p:cNvPr>
          <p:cNvSpPr/>
          <p:nvPr/>
        </p:nvSpPr>
        <p:spPr>
          <a:xfrm rot="2983478">
            <a:off x="1331883" y="3331132"/>
            <a:ext cx="222680" cy="678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25DF4BE9-6ADD-4771-BC74-0A36F9F46A1F}"/>
              </a:ext>
            </a:extLst>
          </p:cNvPr>
          <p:cNvSpPr/>
          <p:nvPr/>
        </p:nvSpPr>
        <p:spPr>
          <a:xfrm rot="2983478">
            <a:off x="5930447" y="2711744"/>
            <a:ext cx="222680" cy="678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439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D1F3247-45D8-43C3-9FCC-044FB75473B6}"/>
              </a:ext>
            </a:extLst>
          </p:cNvPr>
          <p:cNvSpPr/>
          <p:nvPr/>
        </p:nvSpPr>
        <p:spPr>
          <a:xfrm>
            <a:off x="230187" y="1498877"/>
            <a:ext cx="49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MinionPro-Regular"/>
              </a:rPr>
              <a:t>(a) </a:t>
            </a:r>
            <a:endParaRPr lang="ja-JP" altLang="en-US" b="1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C53D95C-893B-4F3F-B8FD-43666E12E8D6}"/>
              </a:ext>
            </a:extLst>
          </p:cNvPr>
          <p:cNvSpPr/>
          <p:nvPr/>
        </p:nvSpPr>
        <p:spPr>
          <a:xfrm>
            <a:off x="4902218" y="145702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MinionPro-Regular"/>
              </a:rPr>
              <a:t>(</a:t>
            </a:r>
            <a:r>
              <a:rPr lang="en-US" altLang="ja-JP" b="1" dirty="0">
                <a:latin typeface="MinionPro-Bold"/>
              </a:rPr>
              <a:t>b</a:t>
            </a:r>
            <a:r>
              <a:rPr lang="en-US" altLang="ja-JP" b="1" dirty="0">
                <a:latin typeface="MinionPro-Regular"/>
              </a:rPr>
              <a:t>)</a:t>
            </a:r>
            <a:r>
              <a:rPr lang="en-US" altLang="ja-JP" dirty="0">
                <a:latin typeface="MinionPro-Regular"/>
              </a:rPr>
              <a:t> </a:t>
            </a:r>
            <a:endParaRPr lang="ja-JP" altLang="en-US" dirty="0"/>
          </a:p>
        </p:txBody>
      </p:sp>
      <p:graphicFrame>
        <p:nvGraphicFramePr>
          <p:cNvPr id="15" name="オブジェクト 14">
            <a:extLst>
              <a:ext uri="{FF2B5EF4-FFF2-40B4-BE49-F238E27FC236}">
                <a16:creationId xmlns:a16="http://schemas.microsoft.com/office/drawing/2014/main" id="{0CA4E1AC-14C6-4649-BBB7-3D98A53D3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34717"/>
              </p:ext>
            </p:extLst>
          </p:nvPr>
        </p:nvGraphicFramePr>
        <p:xfrm>
          <a:off x="230188" y="1674813"/>
          <a:ext cx="4341812" cy="368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4275897" imgH="3632733" progId="Prism8.Document">
                  <p:embed/>
                </p:oleObj>
              </mc:Choice>
              <mc:Fallback>
                <p:oleObj name="Prism 8" r:id="rId3" imgW="4275897" imgH="3632733" progId="Prism8.Document">
                  <p:embed/>
                  <p:pic>
                    <p:nvPicPr>
                      <p:cNvPr id="15" name="オブジェクト 14">
                        <a:extLst>
                          <a:ext uri="{FF2B5EF4-FFF2-40B4-BE49-F238E27FC236}">
                            <a16:creationId xmlns:a16="http://schemas.microsoft.com/office/drawing/2014/main" id="{0CA4E1AC-14C6-4649-BBB7-3D98A53D30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188" y="1674813"/>
                        <a:ext cx="4341812" cy="3684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オブジェクト 15">
            <a:extLst>
              <a:ext uri="{FF2B5EF4-FFF2-40B4-BE49-F238E27FC236}">
                <a16:creationId xmlns:a16="http://schemas.microsoft.com/office/drawing/2014/main" id="{FC86628F-0ED4-4410-9AAC-F31F7168F8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805295"/>
              </p:ext>
            </p:extLst>
          </p:nvPr>
        </p:nvGraphicFramePr>
        <p:xfrm>
          <a:off x="4764088" y="1619250"/>
          <a:ext cx="4384675" cy="379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4229074" imgH="3655199" progId="Prism8.Document">
                  <p:embed/>
                </p:oleObj>
              </mc:Choice>
              <mc:Fallback>
                <p:oleObj name="Prism 8" r:id="rId5" imgW="4229074" imgH="3655199" progId="Prism8.Document">
                  <p:embed/>
                  <p:pic>
                    <p:nvPicPr>
                      <p:cNvPr id="16" name="オブジェクト 15">
                        <a:extLst>
                          <a:ext uri="{FF2B5EF4-FFF2-40B4-BE49-F238E27FC236}">
                            <a16:creationId xmlns:a16="http://schemas.microsoft.com/office/drawing/2014/main" id="{FC86628F-0ED4-4410-9AAC-F31F7168F8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64088" y="1619250"/>
                        <a:ext cx="4384675" cy="3792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E97922C-795B-4BE7-8B36-892E2C1E8B3C}"/>
              </a:ext>
            </a:extLst>
          </p:cNvPr>
          <p:cNvSpPr/>
          <p:nvPr/>
        </p:nvSpPr>
        <p:spPr>
          <a:xfrm>
            <a:off x="130808" y="171878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S2.</a:t>
            </a:r>
            <a:endParaRPr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37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96FDB153-650D-4A63-A127-F8310FCCE2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644074"/>
              </p:ext>
            </p:extLst>
          </p:nvPr>
        </p:nvGraphicFramePr>
        <p:xfrm>
          <a:off x="1890712" y="386026"/>
          <a:ext cx="5362575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3931962" imgH="3772574" progId="Prism8.Document">
                  <p:embed/>
                </p:oleObj>
              </mc:Choice>
              <mc:Fallback>
                <p:oleObj name="Prism 8" r:id="rId2" imgW="3931962" imgH="37725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90712" y="386026"/>
                        <a:ext cx="5362575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9B90E96-E917-41E1-B1EB-9630D9BD381A}"/>
              </a:ext>
            </a:extLst>
          </p:cNvPr>
          <p:cNvSpPr/>
          <p:nvPr/>
        </p:nvSpPr>
        <p:spPr>
          <a:xfrm>
            <a:off x="130808" y="171878"/>
            <a:ext cx="2589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</a:t>
            </a:r>
            <a:r>
              <a: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935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34966</TotalTime>
  <Words>37</Words>
  <Application>Microsoft Office PowerPoint</Application>
  <PresentationFormat>画面に合わせる (4:3)</PresentationFormat>
  <Paragraphs>9</Paragraphs>
  <Slides>3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MinionPro-Bold</vt:lpstr>
      <vt:lpstr>MinionPro-Regular</vt:lpstr>
      <vt:lpstr>游ゴシック</vt:lpstr>
      <vt:lpstr>Arial</vt:lpstr>
      <vt:lpstr>Calibri</vt:lpstr>
      <vt:lpstr>Calibri Light</vt:lpstr>
      <vt:lpstr>Times New Roman</vt:lpstr>
      <vt:lpstr>Office テーマ</vt:lpstr>
      <vt:lpstr>Prism 8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takayuki miura</dc:creator>
  <cp:lastModifiedBy>miura takayuki</cp:lastModifiedBy>
  <cp:revision>152</cp:revision>
  <dcterms:created xsi:type="dcterms:W3CDTF">2019-09-08T13:22:25Z</dcterms:created>
  <dcterms:modified xsi:type="dcterms:W3CDTF">2020-12-23T14:09:34Z</dcterms:modified>
</cp:coreProperties>
</file>