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A8AC3-BEAF-479C-BE7C-B04CD3B58967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82B2F-3F59-4F97-99E0-01C9FB53F57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A8AC3-BEAF-479C-BE7C-B04CD3B58967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82B2F-3F59-4F97-99E0-01C9FB53F57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A8AC3-BEAF-479C-BE7C-B04CD3B58967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82B2F-3F59-4F97-99E0-01C9FB53F57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A8AC3-BEAF-479C-BE7C-B04CD3B58967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82B2F-3F59-4F97-99E0-01C9FB53F57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A8AC3-BEAF-479C-BE7C-B04CD3B58967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82B2F-3F59-4F97-99E0-01C9FB53F57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A8AC3-BEAF-479C-BE7C-B04CD3B58967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82B2F-3F59-4F97-99E0-01C9FB53F57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A8AC3-BEAF-479C-BE7C-B04CD3B58967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82B2F-3F59-4F97-99E0-01C9FB53F57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A8AC3-BEAF-479C-BE7C-B04CD3B58967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82B2F-3F59-4F97-99E0-01C9FB53F57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A8AC3-BEAF-479C-BE7C-B04CD3B58967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82B2F-3F59-4F97-99E0-01C9FB53F57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A8AC3-BEAF-479C-BE7C-B04CD3B58967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82B2F-3F59-4F97-99E0-01C9FB53F57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A8AC3-BEAF-479C-BE7C-B04CD3B58967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82B2F-3F59-4F97-99E0-01C9FB53F57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A8AC3-BEAF-479C-BE7C-B04CD3B58967}" type="datetimeFigureOut">
              <a:rPr lang="fr-FR" smtClean="0"/>
              <a:pPr/>
              <a:t>14/01/2022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82B2F-3F59-4F97-99E0-01C9FB53F57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214282" y="1000108"/>
          <a:ext cx="8501130" cy="5191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833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3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3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3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33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33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8337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8337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8337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337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8337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8337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8337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8337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83371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83371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83371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83371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83371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83371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83371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83371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83371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83371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83371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83371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283371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283371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283371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283371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b="1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TdCAT1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BdCAT1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r>
                        <a:rPr lang="fr-FR" sz="1200" dirty="0" err="1">
                          <a:latin typeface="Arial" pitchFamily="34" charset="0"/>
                          <a:cs typeface="Arial" pitchFamily="34" charset="0"/>
                        </a:rPr>
                        <a:t>OsCAT</a:t>
                      </a:r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ZmCAT2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AtCAT1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AtCAT2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AtCAT3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NtCAT1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NbCAT1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SlCAT3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StCAT2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r>
                        <a:rPr lang="fr-FR" sz="1200" dirty="0" err="1">
                          <a:latin typeface="Arial" pitchFamily="34" charset="0"/>
                          <a:cs typeface="Arial" pitchFamily="34" charset="0"/>
                        </a:rPr>
                        <a:t>GhCAT</a:t>
                      </a:r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r>
                        <a:rPr lang="fr-FR" sz="1200">
                          <a:latin typeface="Arial" pitchFamily="34" charset="0"/>
                          <a:cs typeface="Arial" pitchFamily="34" charset="0"/>
                        </a:rPr>
                        <a:t>SpCAT1</a:t>
                      </a:r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7215206" y="-24"/>
            <a:ext cx="1928826" cy="285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>
                <a:latin typeface="Arial" pitchFamily="34" charset="0"/>
                <a:cs typeface="Arial" pitchFamily="34" charset="0"/>
              </a:rPr>
              <a:t>Supplemental</a:t>
            </a:r>
            <a:r>
              <a:rPr lang="fr-FR" sz="1200" b="1" dirty="0">
                <a:latin typeface="Arial" pitchFamily="34" charset="0"/>
                <a:cs typeface="Arial" pitchFamily="34" charset="0"/>
              </a:rPr>
              <a:t> Figure 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367</Words>
  <Application>Microsoft Office PowerPoint</Application>
  <PresentationFormat>Affichage à l'écran (4:3)</PresentationFormat>
  <Paragraphs>365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HP</dc:creator>
  <cp:lastModifiedBy>Faical Brini</cp:lastModifiedBy>
  <cp:revision>7</cp:revision>
  <dcterms:created xsi:type="dcterms:W3CDTF">2018-09-26T18:03:48Z</dcterms:created>
  <dcterms:modified xsi:type="dcterms:W3CDTF">2022-01-14T15:29:28Z</dcterms:modified>
</cp:coreProperties>
</file>