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144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3060" y="1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CDA90-4C90-4987-889F-ECCEA0384FEF}" type="datetimeFigureOut">
              <a:rPr lang="fr-FR" smtClean="0"/>
              <a:pPr/>
              <a:t>14/01/2022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9B7B-48B5-4000-B767-D4839E3E428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CDA90-4C90-4987-889F-ECCEA0384FEF}" type="datetimeFigureOut">
              <a:rPr lang="fr-FR" smtClean="0"/>
              <a:pPr/>
              <a:t>14/01/2022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9B7B-48B5-4000-B767-D4839E3E428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CDA90-4C90-4987-889F-ECCEA0384FEF}" type="datetimeFigureOut">
              <a:rPr lang="fr-FR" smtClean="0"/>
              <a:pPr/>
              <a:t>14/01/2022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9B7B-48B5-4000-B767-D4839E3E428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CDA90-4C90-4987-889F-ECCEA0384FEF}" type="datetimeFigureOut">
              <a:rPr lang="fr-FR" smtClean="0"/>
              <a:pPr/>
              <a:t>14/01/2022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9B7B-48B5-4000-B767-D4839E3E428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CDA90-4C90-4987-889F-ECCEA0384FEF}" type="datetimeFigureOut">
              <a:rPr lang="fr-FR" smtClean="0"/>
              <a:pPr/>
              <a:t>14/01/2022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9B7B-48B5-4000-B767-D4839E3E428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CDA90-4C90-4987-889F-ECCEA0384FEF}" type="datetimeFigureOut">
              <a:rPr lang="fr-FR" smtClean="0"/>
              <a:pPr/>
              <a:t>14/01/2022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9B7B-48B5-4000-B767-D4839E3E428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CDA90-4C90-4987-889F-ECCEA0384FEF}" type="datetimeFigureOut">
              <a:rPr lang="fr-FR" smtClean="0"/>
              <a:pPr/>
              <a:t>14/01/2022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9B7B-48B5-4000-B767-D4839E3E428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CDA90-4C90-4987-889F-ECCEA0384FEF}" type="datetimeFigureOut">
              <a:rPr lang="fr-FR" smtClean="0"/>
              <a:pPr/>
              <a:t>14/01/2022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9B7B-48B5-4000-B767-D4839E3E428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CDA90-4C90-4987-889F-ECCEA0384FEF}" type="datetimeFigureOut">
              <a:rPr lang="fr-FR" smtClean="0"/>
              <a:pPr/>
              <a:t>14/01/2022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9B7B-48B5-4000-B767-D4839E3E428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CDA90-4C90-4987-889F-ECCEA0384FEF}" type="datetimeFigureOut">
              <a:rPr lang="fr-FR" smtClean="0"/>
              <a:pPr/>
              <a:t>14/01/2022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9B7B-48B5-4000-B767-D4839E3E428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CDA90-4C90-4987-889F-ECCEA0384FEF}" type="datetimeFigureOut">
              <a:rPr lang="fr-FR" smtClean="0"/>
              <a:pPr/>
              <a:t>14/01/2022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9B7B-48B5-4000-B767-D4839E3E428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3CDA90-4C90-4987-889F-ECCEA0384FEF}" type="datetimeFigureOut">
              <a:rPr lang="fr-FR" smtClean="0"/>
              <a:pPr/>
              <a:t>14/01/2022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1F9B7B-48B5-4000-B767-D4839E3E428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360" t="42500" r="80208" b="27500"/>
          <a:stretch>
            <a:fillRect/>
          </a:stretch>
        </p:blipFill>
        <p:spPr bwMode="auto">
          <a:xfrm>
            <a:off x="357165" y="1351025"/>
            <a:ext cx="2928934" cy="2363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مربع نص 3"/>
          <p:cNvSpPr txBox="1"/>
          <p:nvPr/>
        </p:nvSpPr>
        <p:spPr>
          <a:xfrm>
            <a:off x="500041" y="1071538"/>
            <a:ext cx="3071834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200" b="1" dirty="0">
                <a:latin typeface="Arial" pitchFamily="34" charset="0"/>
                <a:cs typeface="Arial" pitchFamily="34" charset="0"/>
              </a:rPr>
              <a:t>Mn</a:t>
            </a:r>
            <a:r>
              <a:rPr lang="en-US" sz="1200" b="1" baseline="30000" dirty="0">
                <a:latin typeface="Arial" pitchFamily="34" charset="0"/>
                <a:cs typeface="Arial" pitchFamily="34" charset="0"/>
              </a:rPr>
              <a:t>2+  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binding Domain</a:t>
            </a:r>
            <a:endParaRPr lang="ar-SA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 l="353" t="42500" r="80208" b="28333"/>
          <a:stretch>
            <a:fillRect/>
          </a:stretch>
        </p:blipFill>
        <p:spPr bwMode="auto">
          <a:xfrm>
            <a:off x="3786189" y="1357290"/>
            <a:ext cx="2714644" cy="2303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مربع نص 5"/>
          <p:cNvSpPr txBox="1"/>
          <p:nvPr/>
        </p:nvSpPr>
        <p:spPr>
          <a:xfrm>
            <a:off x="4000504" y="1065870"/>
            <a:ext cx="3071834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200" b="1" dirty="0">
                <a:latin typeface="Arial" pitchFamily="34" charset="0"/>
                <a:cs typeface="Arial" pitchFamily="34" charset="0"/>
              </a:rPr>
              <a:t>Mg</a:t>
            </a:r>
            <a:r>
              <a:rPr lang="en-US" sz="1200" b="1" baseline="30000" dirty="0">
                <a:latin typeface="Arial" pitchFamily="34" charset="0"/>
                <a:cs typeface="Arial" pitchFamily="34" charset="0"/>
              </a:rPr>
              <a:t>2+ 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binding Domain</a:t>
            </a:r>
            <a:endParaRPr lang="ar-SA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ZoneTexte 13"/>
          <p:cNvSpPr txBox="1"/>
          <p:nvPr/>
        </p:nvSpPr>
        <p:spPr>
          <a:xfrm>
            <a:off x="4857784" y="151597"/>
            <a:ext cx="2000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err="1">
                <a:latin typeface="Arial" pitchFamily="34" charset="0"/>
                <a:cs typeface="Arial" pitchFamily="34" charset="0"/>
              </a:rPr>
              <a:t>Supplemental</a:t>
            </a:r>
            <a:r>
              <a:rPr lang="fr-FR" sz="1200" b="1" dirty="0">
                <a:latin typeface="Arial" pitchFamily="34" charset="0"/>
                <a:cs typeface="Arial" pitchFamily="34" charset="0"/>
              </a:rPr>
              <a:t> Figure 2 </a:t>
            </a:r>
          </a:p>
        </p:txBody>
      </p:sp>
      <p:sp>
        <p:nvSpPr>
          <p:cNvPr id="8" name="ZoneTexte 155"/>
          <p:cNvSpPr txBox="1"/>
          <p:nvPr/>
        </p:nvSpPr>
        <p:spPr>
          <a:xfrm>
            <a:off x="0" y="717433"/>
            <a:ext cx="4286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latin typeface="Arial" pitchFamily="34" charset="0"/>
                <a:cs typeface="Arial" pitchFamily="34" charset="0"/>
              </a:rPr>
              <a:t>a)</a:t>
            </a:r>
          </a:p>
        </p:txBody>
      </p:sp>
      <p:sp>
        <p:nvSpPr>
          <p:cNvPr id="9" name="ZoneTexte 155"/>
          <p:cNvSpPr txBox="1"/>
          <p:nvPr/>
        </p:nvSpPr>
        <p:spPr>
          <a:xfrm>
            <a:off x="3501008" y="717306"/>
            <a:ext cx="4286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latin typeface="Arial" pitchFamily="34" charset="0"/>
                <a:cs typeface="Arial" pitchFamily="34" charset="0"/>
              </a:rPr>
              <a:t>b)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15</Words>
  <Application>Microsoft Office PowerPoint</Application>
  <PresentationFormat>Affichage à l'écran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HP</dc:creator>
  <cp:lastModifiedBy>Faical Brini</cp:lastModifiedBy>
  <cp:revision>3</cp:revision>
  <dcterms:created xsi:type="dcterms:W3CDTF">2020-03-10T11:22:38Z</dcterms:created>
  <dcterms:modified xsi:type="dcterms:W3CDTF">2022-01-14T15:29:02Z</dcterms:modified>
</cp:coreProperties>
</file>