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3BF77-7153-49A7-91B2-5A6D1AB78F56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F3F3-8B58-47BA-A363-1B4F9FAD8C0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3BF77-7153-49A7-91B2-5A6D1AB78F56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F3F3-8B58-47BA-A363-1B4F9FAD8C0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3BF77-7153-49A7-91B2-5A6D1AB78F56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F3F3-8B58-47BA-A363-1B4F9FAD8C0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3BF77-7153-49A7-91B2-5A6D1AB78F56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F3F3-8B58-47BA-A363-1B4F9FAD8C0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3BF77-7153-49A7-91B2-5A6D1AB78F56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F3F3-8B58-47BA-A363-1B4F9FAD8C0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3BF77-7153-49A7-91B2-5A6D1AB78F56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F3F3-8B58-47BA-A363-1B4F9FAD8C0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3BF77-7153-49A7-91B2-5A6D1AB78F56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F3F3-8B58-47BA-A363-1B4F9FAD8C0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3BF77-7153-49A7-91B2-5A6D1AB78F56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F3F3-8B58-47BA-A363-1B4F9FAD8C0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3BF77-7153-49A7-91B2-5A6D1AB78F56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F3F3-8B58-47BA-A363-1B4F9FAD8C0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3BF77-7153-49A7-91B2-5A6D1AB78F56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F3F3-8B58-47BA-A363-1B4F9FAD8C0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3BF77-7153-49A7-91B2-5A6D1AB78F56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F3F3-8B58-47BA-A363-1B4F9FAD8C0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3BF77-7153-49A7-91B2-5A6D1AB78F56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0F3F3-8B58-47BA-A363-1B4F9FAD8C0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42890" y="742926"/>
          <a:ext cx="8929704" cy="6043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0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0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20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20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20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20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207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7207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207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7207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7207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7207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7207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7207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7207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72071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72071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72071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72071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72071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72071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72071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72071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72071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</a:tblGrid>
              <a:tr h="342272">
                <a:tc>
                  <a:txBody>
                    <a:bodyPr/>
                    <a:lstStyle/>
                    <a:p>
                      <a:endParaRPr lang="fr-FR" sz="10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0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0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-y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-z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1852">
                <a:tc>
                  <a:txBody>
                    <a:bodyPr/>
                    <a:lstStyle/>
                    <a:p>
                      <a:endParaRPr lang="fr-FR" sz="10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0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0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0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0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0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0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0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0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0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0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latin typeface="Arial" pitchFamily="34" charset="0"/>
                          <a:cs typeface="Arial" pitchFamily="34" charset="0"/>
                        </a:rPr>
                        <a:t>ILVFYW</a:t>
                      </a:r>
                      <a:endParaRPr lang="fr-FR" sz="10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b="1" dirty="0">
                          <a:latin typeface="Arial" pitchFamily="34" charset="0"/>
                          <a:cs typeface="Arial" pitchFamily="34" charset="0"/>
                        </a:rPr>
                        <a:t>DENSTG</a:t>
                      </a:r>
                      <a:endParaRPr lang="fr-FR" sz="105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latin typeface="Arial" pitchFamily="34" charset="0"/>
                          <a:cs typeface="Arial" pitchFamily="34" charset="0"/>
                        </a:rPr>
                        <a:t>DNQGHRK</a:t>
                      </a:r>
                      <a:endParaRPr lang="fr-FR" sz="10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latin typeface="Arial" pitchFamily="34" charset="0"/>
                          <a:cs typeface="Arial" pitchFamily="34" charset="0"/>
                        </a:rPr>
                        <a:t>GP</a:t>
                      </a:r>
                      <a:endParaRPr lang="fr-FR" sz="10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latin typeface="Arial" pitchFamily="34" charset="0"/>
                          <a:cs typeface="Arial" pitchFamily="34" charset="0"/>
                        </a:rPr>
                        <a:t>LIVMC</a:t>
                      </a:r>
                      <a:endParaRPr lang="fr-FR" sz="10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b="1" dirty="0">
                          <a:latin typeface="Arial" pitchFamily="34" charset="0"/>
                          <a:cs typeface="Arial" pitchFamily="34" charset="0"/>
                        </a:rPr>
                        <a:t>DENQSTAGC</a:t>
                      </a:r>
                      <a:endParaRPr lang="fr-FR" sz="105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272">
                <a:tc gridSpan="3"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TdCAT1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272">
                <a:tc gridSpan="3"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BdCAT1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272">
                <a:tc gridSpan="3">
                  <a:txBody>
                    <a:bodyPr/>
                    <a:lstStyle/>
                    <a:p>
                      <a:r>
                        <a:rPr lang="fr-FR" sz="1050" dirty="0" err="1">
                          <a:latin typeface="Arial" pitchFamily="34" charset="0"/>
                          <a:cs typeface="Arial" pitchFamily="34" charset="0"/>
                        </a:rPr>
                        <a:t>OsCAT</a:t>
                      </a:r>
                      <a:endParaRPr lang="fr-FR" sz="10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272">
                <a:tc gridSpan="3"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ZmCAT2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272">
                <a:tc gridSpan="3"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AtCAT1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272">
                <a:tc gridSpan="3"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AtCAT2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272">
                <a:tc gridSpan="3"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AtCAT3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272">
                <a:tc gridSpan="3"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NtCAT1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272">
                <a:tc gridSpan="3"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NbCAT1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2272">
                <a:tc gridSpan="3"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SlCAT3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2272">
                <a:tc gridSpan="3"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StCAT2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2272">
                <a:tc gridSpan="3"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GhCAT1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2272">
                <a:tc gridSpan="3">
                  <a:txBody>
                    <a:bodyPr/>
                    <a:lstStyle/>
                    <a:p>
                      <a:r>
                        <a:rPr lang="fr-FR" sz="1050">
                          <a:latin typeface="Arial" pitchFamily="34" charset="0"/>
                          <a:cs typeface="Arial" pitchFamily="34" charset="0"/>
                        </a:rPr>
                        <a:t>SpCAT1</a:t>
                      </a:r>
                      <a:endParaRPr lang="fr-FR" sz="10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b="1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7215206" y="0"/>
            <a:ext cx="1928826" cy="28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>
                <a:latin typeface="Arial" pitchFamily="34" charset="0"/>
                <a:cs typeface="Arial" pitchFamily="34" charset="0"/>
              </a:rPr>
              <a:t>Supplemental</a:t>
            </a:r>
            <a:r>
              <a:rPr lang="fr-FR" sz="1200" b="1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1200" b="1">
                <a:latin typeface="Arial" pitchFamily="34" charset="0"/>
                <a:cs typeface="Arial" pitchFamily="34" charset="0"/>
              </a:rPr>
              <a:t>Figure 4</a:t>
            </a:r>
            <a:endParaRPr lang="fr-FR" sz="1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325</Words>
  <Application>Microsoft Office PowerPoint</Application>
  <PresentationFormat>Affichage à l'écran (4:3)</PresentationFormat>
  <Paragraphs>321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HP</dc:creator>
  <cp:lastModifiedBy>Faical Brini</cp:lastModifiedBy>
  <cp:revision>7</cp:revision>
  <dcterms:created xsi:type="dcterms:W3CDTF">2018-09-26T22:15:02Z</dcterms:created>
  <dcterms:modified xsi:type="dcterms:W3CDTF">2022-01-14T07:46:33Z</dcterms:modified>
</cp:coreProperties>
</file>