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7"/>
  </p:notesMasterIdLst>
  <p:sldIdLst>
    <p:sldId id="266" r:id="rId5"/>
    <p:sldId id="269" r:id="rId6"/>
  </p:sldIdLst>
  <p:sldSz cx="6858000" cy="9906000" type="A4"/>
  <p:notesSz cx="6858000" cy="9144000"/>
  <p:defaultTextStyle>
    <a:defPPr>
      <a:defRPr lang="en-US"/>
    </a:defPPr>
    <a:lvl1pPr marL="0" algn="l" defTabSz="457182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457182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2pPr>
    <a:lvl3pPr marL="914367" algn="l" defTabSz="457182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3pPr>
    <a:lvl4pPr marL="1371549" algn="l" defTabSz="457182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4pPr>
    <a:lvl5pPr marL="1828733" algn="l" defTabSz="457182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5pPr>
    <a:lvl6pPr marL="2285915" algn="l" defTabSz="457182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6pPr>
    <a:lvl7pPr marL="2743100" algn="l" defTabSz="457182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7pPr>
    <a:lvl8pPr marL="3200282" algn="l" defTabSz="457182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8pPr>
    <a:lvl9pPr marL="3657466" algn="l" defTabSz="457182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69" autoAdjust="0"/>
    <p:restoredTop sz="81956" autoAdjust="0"/>
  </p:normalViewPr>
  <p:slideViewPr>
    <p:cSldViewPr snapToGrid="0">
      <p:cViewPr varScale="1">
        <p:scale>
          <a:sx n="58" d="100"/>
          <a:sy n="58" d="100"/>
        </p:scale>
        <p:origin x="2394" y="57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FCF66-1166-437C-ADF9-A5566135CDEE}" type="datetimeFigureOut">
              <a:rPr lang="zh-CN" altLang="en-US" smtClean="0"/>
              <a:pPr/>
              <a:t>2022/1/14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1143000"/>
            <a:ext cx="2133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DB9CCF-4AE6-4145-9972-5641AECD46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263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6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7" algn="l" defTabSz="91436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9" algn="l" defTabSz="91436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33" algn="l" defTabSz="91436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15" algn="l" defTabSz="91436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00" algn="l" defTabSz="91436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82" algn="l" defTabSz="91436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66" algn="l" defTabSz="91436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362200" y="1143000"/>
            <a:ext cx="21336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/>
              <a:t>Supplementary Fig.1 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ELISA results showing concentrations of</a:t>
            </a:r>
            <a:r>
              <a:rPr lang="en-US" altLang="zh-CN" sz="1200" i="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(A) IL-1β, (B) IL-18, (C) IL-8, and (D) TNF-α 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in serum from FH patients and normal control participants (n=30). Spearman correlation analyses demonstrated that SORBS2 levels were not significantly associated with (E) HDL-C; and (F) TG.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B9CCF-4AE6-4145-9972-5641AECD465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526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1" dirty="0"/>
              <a:t>Supplementary Fig.2 </a:t>
            </a:r>
            <a:r>
              <a:rPr lang="en-US" altLang="zh-CN" sz="1200" i="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he expression of NF-</a:t>
            </a:r>
            <a:r>
              <a:rPr lang="en-US" altLang="zh-CN" sz="12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κB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phosphorylation after stimulation upon ox-LDL at different time using</a:t>
            </a:r>
            <a:r>
              <a:rPr lang="en-US" altLang="zh-CN" sz="1200" baseline="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western blotting analysis (n=3)</a:t>
            </a:r>
            <a:r>
              <a:rPr lang="en-US" altLang="zh-CN" sz="1200" i="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(A-B) </a:t>
            </a:r>
            <a:r>
              <a:rPr lang="en-US" altLang="zh-CN" sz="1200" baseline="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B9CCF-4AE6-4145-9972-5641AECD465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054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6" indent="0" algn="ctr">
              <a:buNone/>
              <a:defRPr sz="1500"/>
            </a:lvl2pPr>
            <a:lvl3pPr marL="685772" indent="0" algn="ctr">
              <a:buNone/>
              <a:defRPr sz="1350"/>
            </a:lvl3pPr>
            <a:lvl4pPr marL="1028657" indent="0" algn="ctr">
              <a:buNone/>
              <a:defRPr sz="1200"/>
            </a:lvl4pPr>
            <a:lvl5pPr marL="1371543" indent="0" algn="ctr">
              <a:buNone/>
              <a:defRPr sz="1200"/>
            </a:lvl5pPr>
            <a:lvl6pPr marL="1714428" indent="0" algn="ctr">
              <a:buNone/>
              <a:defRPr sz="1200"/>
            </a:lvl6pPr>
            <a:lvl7pPr marL="2057314" indent="0" algn="ctr">
              <a:buNone/>
              <a:defRPr sz="1200"/>
            </a:lvl7pPr>
            <a:lvl8pPr marL="2400199" indent="0" algn="ctr">
              <a:buNone/>
              <a:defRPr sz="1200"/>
            </a:lvl8pPr>
            <a:lvl9pPr marL="274308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E037-7C59-44EA-BFB9-E7E876D50E26}" type="datetimeFigureOut">
              <a:rPr lang="zh-CN" altLang="en-US" smtClean="0"/>
              <a:pPr/>
              <a:t>2022/1/14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B20C-3BFF-4F39-B928-42CA6063B3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276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E037-7C59-44EA-BFB9-E7E876D50E26}" type="datetimeFigureOut">
              <a:rPr lang="zh-CN" altLang="en-US" smtClean="0"/>
              <a:pPr/>
              <a:t>2022/1/14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B20C-3BFF-4F39-B928-42CA6063B3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08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8" y="2469626"/>
            <a:ext cx="5915025" cy="412061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8" y="6629228"/>
            <a:ext cx="5915025" cy="216693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7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8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E037-7C59-44EA-BFB9-E7E876D50E26}" type="datetimeFigureOut">
              <a:rPr lang="zh-CN" altLang="en-US" smtClean="0"/>
              <a:pPr/>
              <a:t>2022/1/14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B20C-3BFF-4F39-B928-42CA6063B3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522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5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5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E037-7C59-44EA-BFB9-E7E876D50E26}" type="datetimeFigureOut">
              <a:rPr lang="zh-CN" altLang="en-US" smtClean="0"/>
              <a:pPr/>
              <a:t>2022/1/14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B20C-3BFF-4F39-B928-42CA6063B3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17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0" y="527406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0" y="2428349"/>
            <a:ext cx="2901255" cy="11900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500" b="1"/>
            </a:lvl2pPr>
            <a:lvl3pPr marL="685772" indent="0">
              <a:buNone/>
              <a:defRPr sz="1350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199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0" y="3618445"/>
            <a:ext cx="2901255" cy="53221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6" y="2428349"/>
            <a:ext cx="2915543" cy="11900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500" b="1"/>
            </a:lvl2pPr>
            <a:lvl3pPr marL="685772" indent="0">
              <a:buNone/>
              <a:defRPr sz="1350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199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6" y="3618445"/>
            <a:ext cx="2915543" cy="53221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E037-7C59-44EA-BFB9-E7E876D50E26}" type="datetimeFigureOut">
              <a:rPr lang="zh-CN" altLang="en-US" smtClean="0"/>
              <a:pPr/>
              <a:t>2022/1/14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B20C-3BFF-4F39-B928-42CA6063B3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63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E037-7C59-44EA-BFB9-E7E876D50E26}" type="datetimeFigureOut">
              <a:rPr lang="zh-CN" altLang="en-US" smtClean="0"/>
              <a:pPr/>
              <a:t>2022/1/14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B20C-3BFF-4F39-B928-42CA6063B3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925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E037-7C59-44EA-BFB9-E7E876D50E26}" type="datetimeFigureOut">
              <a:rPr lang="zh-CN" altLang="en-US" smtClean="0"/>
              <a:pPr/>
              <a:t>2022/1/14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B20C-3BFF-4F39-B928-42CA6063B3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359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0" y="660400"/>
            <a:ext cx="2211885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6" y="1426284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0" y="2971800"/>
            <a:ext cx="2211885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2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199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E037-7C59-44EA-BFB9-E7E876D50E26}" type="datetimeFigureOut">
              <a:rPr lang="zh-CN" altLang="en-US" smtClean="0"/>
              <a:pPr/>
              <a:t>2022/1/14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B20C-3BFF-4F39-B928-42CA6063B3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113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0" y="660400"/>
            <a:ext cx="2211885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6" y="1426284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86" indent="0">
              <a:buNone/>
              <a:defRPr sz="2100"/>
            </a:lvl2pPr>
            <a:lvl3pPr marL="685772" indent="0">
              <a:buNone/>
              <a:defRPr sz="1800"/>
            </a:lvl3pPr>
            <a:lvl4pPr marL="1028657" indent="0">
              <a:buNone/>
              <a:defRPr sz="1500"/>
            </a:lvl4pPr>
            <a:lvl5pPr marL="1371543" indent="0">
              <a:buNone/>
              <a:defRPr sz="1500"/>
            </a:lvl5pPr>
            <a:lvl6pPr marL="1714428" indent="0">
              <a:buNone/>
              <a:defRPr sz="1500"/>
            </a:lvl6pPr>
            <a:lvl7pPr marL="2057314" indent="0">
              <a:buNone/>
              <a:defRPr sz="1500"/>
            </a:lvl7pPr>
            <a:lvl8pPr marL="2400199" indent="0">
              <a:buNone/>
              <a:defRPr sz="1500"/>
            </a:lvl8pPr>
            <a:lvl9pPr marL="2743085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0" y="2971800"/>
            <a:ext cx="2211885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2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199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E037-7C59-44EA-BFB9-E7E876D50E26}" type="datetimeFigureOut">
              <a:rPr lang="zh-CN" altLang="en-US" smtClean="0"/>
              <a:pPr/>
              <a:t>2022/1/14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B20C-3BFF-4F39-B928-42CA6063B3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1356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E037-7C59-44EA-BFB9-E7E876D50E26}" type="datetimeFigureOut">
              <a:rPr lang="zh-CN" altLang="en-US" smtClean="0"/>
              <a:pPr/>
              <a:t>2022/1/14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B20C-3BFF-4F39-B928-42CA6063B3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7419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64" y="527403"/>
            <a:ext cx="1478753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91" y="527403"/>
            <a:ext cx="4350548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E037-7C59-44EA-BFB9-E7E876D50E26}" type="datetimeFigureOut">
              <a:rPr lang="zh-CN" altLang="en-US" smtClean="0"/>
              <a:pPr/>
              <a:t>2022/1/14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B20C-3BFF-4F39-B928-42CA6063B3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82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5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400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8E037-7C59-44EA-BFB9-E7E876D50E26}" type="datetimeFigureOut">
              <a:rPr lang="zh-CN" altLang="en-US" smtClean="0"/>
              <a:pPr/>
              <a:t>2022/1/14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400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400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8B20C-3BFF-4F39-B928-42CA6063B3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30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772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3" indent="-171443" algn="l" defTabSz="68577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8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4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0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85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71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57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3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28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2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7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3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28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4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99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85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5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e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emf"/><Relationship Id="rId5" Type="http://schemas.openxmlformats.org/officeDocument/2006/relationships/image" Target="../media/image1.emf"/><Relationship Id="rId15" Type="http://schemas.openxmlformats.org/officeDocument/2006/relationships/image" Target="../media/image6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emf"/><Relationship Id="rId14" Type="http://schemas.openxmlformats.org/officeDocument/2006/relationships/oleObject" Target="../embeddings/oleObject6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CF2D0905-3DD3-4E87-ADF1-3A2AEB0200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7588643"/>
              </p:ext>
            </p:extLst>
          </p:nvPr>
        </p:nvGraphicFramePr>
        <p:xfrm>
          <a:off x="507206" y="230774"/>
          <a:ext cx="2444108" cy="2183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9" name="Prism 8" r:id="rId4" imgW="2716593" imgH="2427797" progId="">
                  <p:embed/>
                </p:oleObj>
              </mc:Choice>
              <mc:Fallback>
                <p:oleObj name="Prism 8" r:id="rId4" imgW="2716593" imgH="2427797" progId="">
                  <p:embed/>
                  <p:pic>
                    <p:nvPicPr>
                      <p:cNvPr id="0" name="Picture 8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" y="230774"/>
                        <a:ext cx="2444108" cy="21835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F333E4CA-ED11-4F13-8ED2-7526BD7D8D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1516667"/>
              </p:ext>
            </p:extLst>
          </p:nvPr>
        </p:nvGraphicFramePr>
        <p:xfrm>
          <a:off x="3583291" y="169050"/>
          <a:ext cx="2531065" cy="22273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0" name="Prism 8" r:id="rId6" imgW="2797212" imgH="2427797" progId="">
                  <p:embed/>
                </p:oleObj>
              </mc:Choice>
              <mc:Fallback>
                <p:oleObj name="Prism 8" r:id="rId6" imgW="2797212" imgH="2427797" progId="">
                  <p:embed/>
                  <p:pic>
                    <p:nvPicPr>
                      <p:cNvPr id="0" name="Picture 8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3291" y="169050"/>
                        <a:ext cx="2531065" cy="22273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文本框 20">
            <a:extLst>
              <a:ext uri="{FF2B5EF4-FFF2-40B4-BE49-F238E27FC236}">
                <a16:creationId xmlns:a16="http://schemas.microsoft.com/office/drawing/2014/main" id="{F7DD95E4-32BD-4F07-9655-B0F90A39DFDB}"/>
              </a:ext>
            </a:extLst>
          </p:cNvPr>
          <p:cNvSpPr txBox="1"/>
          <p:nvPr/>
        </p:nvSpPr>
        <p:spPr>
          <a:xfrm>
            <a:off x="90370" y="27521"/>
            <a:ext cx="507206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(A)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C8701D6-8032-4AC3-8494-8FBD3ED464F4}"/>
              </a:ext>
            </a:extLst>
          </p:cNvPr>
          <p:cNvSpPr txBox="1"/>
          <p:nvPr/>
        </p:nvSpPr>
        <p:spPr>
          <a:xfrm>
            <a:off x="3116179" y="-15680"/>
            <a:ext cx="507206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(B)</a:t>
            </a:r>
            <a:endParaRPr lang="zh-CN" altLang="en-US" dirty="0"/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62BE018C-B6DE-4C16-93EE-6AD675EE46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2390566"/>
              </p:ext>
            </p:extLst>
          </p:nvPr>
        </p:nvGraphicFramePr>
        <p:xfrm>
          <a:off x="343973" y="2591610"/>
          <a:ext cx="2635504" cy="2361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1" name="Prism 8" r:id="rId8" imgW="2760861" imgH="2427797" progId="">
                  <p:embed/>
                </p:oleObj>
              </mc:Choice>
              <mc:Fallback>
                <p:oleObj name="Prism 8" r:id="rId8" imgW="2760861" imgH="2427797" progId="">
                  <p:embed/>
                  <p:pic>
                    <p:nvPicPr>
                      <p:cNvPr id="0" name="Picture 8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973" y="2591610"/>
                        <a:ext cx="2635504" cy="23613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2B78E60A-FA7E-47A6-ADD6-FAB15B96D7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470788"/>
              </p:ext>
            </p:extLst>
          </p:nvPr>
        </p:nvGraphicFramePr>
        <p:xfrm>
          <a:off x="3678671" y="2591610"/>
          <a:ext cx="2538782" cy="2361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2" name="Prism 8" r:id="rId10" imgW="3181235" imgH="2427797" progId="">
                  <p:embed/>
                </p:oleObj>
              </mc:Choice>
              <mc:Fallback>
                <p:oleObj name="Prism 8" r:id="rId10" imgW="3181235" imgH="2427797" progId="">
                  <p:embed/>
                  <p:pic>
                    <p:nvPicPr>
                      <p:cNvPr id="0" name="Picture 8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8671" y="2591610"/>
                        <a:ext cx="2538782" cy="23613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EA3378B1-CEB3-4F5E-845B-904B3169AB81}"/>
              </a:ext>
            </a:extLst>
          </p:cNvPr>
          <p:cNvSpPr txBox="1"/>
          <p:nvPr/>
        </p:nvSpPr>
        <p:spPr>
          <a:xfrm>
            <a:off x="90370" y="2291770"/>
            <a:ext cx="507206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(C)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9D1470E-A9C9-4371-BEF4-1432ED661765}"/>
              </a:ext>
            </a:extLst>
          </p:cNvPr>
          <p:cNvSpPr txBox="1"/>
          <p:nvPr/>
        </p:nvSpPr>
        <p:spPr>
          <a:xfrm>
            <a:off x="3116179" y="2256960"/>
            <a:ext cx="507206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(D)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1847F22-894C-4D3F-9BED-4B00A04C9570}"/>
              </a:ext>
            </a:extLst>
          </p:cNvPr>
          <p:cNvSpPr txBox="1"/>
          <p:nvPr/>
        </p:nvSpPr>
        <p:spPr>
          <a:xfrm>
            <a:off x="0" y="5130257"/>
            <a:ext cx="507206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(E)</a:t>
            </a:r>
            <a:endParaRPr lang="zh-CN" altLang="en-US" dirty="0"/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C9891BD0-A068-4F95-BD32-6B9E28770C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4937917"/>
              </p:ext>
            </p:extLst>
          </p:nvPr>
        </p:nvGraphicFramePr>
        <p:xfrm>
          <a:off x="507206" y="5501613"/>
          <a:ext cx="3042026" cy="2214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3" name="Prism 8" r:id="rId12" imgW="3713180" imgH="2703553" progId="">
                  <p:embed/>
                </p:oleObj>
              </mc:Choice>
              <mc:Fallback>
                <p:oleObj name="Prism 8" r:id="rId12" imgW="3713180" imgH="2703553" progId="">
                  <p:embed/>
                  <p:pic>
                    <p:nvPicPr>
                      <p:cNvPr id="0" name="Picture 8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" y="5501613"/>
                        <a:ext cx="3042026" cy="22148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74B7C7EB-F43C-4B09-849D-682EE1EB1F6C}"/>
              </a:ext>
            </a:extLst>
          </p:cNvPr>
          <p:cNvSpPr txBox="1"/>
          <p:nvPr/>
        </p:nvSpPr>
        <p:spPr>
          <a:xfrm>
            <a:off x="3116179" y="5130257"/>
            <a:ext cx="507206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(F)</a:t>
            </a:r>
            <a:endParaRPr lang="zh-CN" altLang="en-US" dirty="0"/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E5460ACA-4FFA-4C44-B26B-728507BCBA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4947403"/>
              </p:ext>
            </p:extLst>
          </p:nvPr>
        </p:nvGraphicFramePr>
        <p:xfrm>
          <a:off x="3623385" y="5499717"/>
          <a:ext cx="3042027" cy="221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4" name="Prism 8" r:id="rId14" imgW="3709941" imgH="2703553" progId="">
                  <p:embed/>
                </p:oleObj>
              </mc:Choice>
              <mc:Fallback>
                <p:oleObj name="Prism 8" r:id="rId14" imgW="3709941" imgH="2703553" progId="">
                  <p:embed/>
                  <p:pic>
                    <p:nvPicPr>
                      <p:cNvPr id="0" name="Picture 8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3385" y="5499717"/>
                        <a:ext cx="3042027" cy="2216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290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男子的脸部特写黑白照&#10;&#10;中度可信度描述已自动生成">
            <a:extLst>
              <a:ext uri="{FF2B5EF4-FFF2-40B4-BE49-F238E27FC236}">
                <a16:creationId xmlns:a16="http://schemas.microsoft.com/office/drawing/2014/main" id="{D9E21610-3360-41D2-8564-AE8D3D01AD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r="5262" b="1976"/>
          <a:stretch/>
        </p:blipFill>
        <p:spPr>
          <a:xfrm>
            <a:off x="1862736" y="1438422"/>
            <a:ext cx="3126379" cy="32372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7735993-C453-48FD-91F7-FB936D8B79FC}"/>
              </a:ext>
            </a:extLst>
          </p:cNvPr>
          <p:cNvSpPr txBox="1"/>
          <p:nvPr/>
        </p:nvSpPr>
        <p:spPr>
          <a:xfrm>
            <a:off x="838222" y="1450782"/>
            <a:ext cx="964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P-NF-</a:t>
            </a:r>
            <a:r>
              <a:rPr lang="en-US" altLang="zh-CN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κB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12CA763-B389-418A-B279-D4EDA650C868}"/>
              </a:ext>
            </a:extLst>
          </p:cNvPr>
          <p:cNvSpPr txBox="1"/>
          <p:nvPr/>
        </p:nvSpPr>
        <p:spPr>
          <a:xfrm>
            <a:off x="4991290" y="1461667"/>
            <a:ext cx="964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65KD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58A70E2-C117-4F32-9461-5C960ABAFB47}"/>
              </a:ext>
            </a:extLst>
          </p:cNvPr>
          <p:cNvSpPr txBox="1"/>
          <p:nvPr/>
        </p:nvSpPr>
        <p:spPr>
          <a:xfrm>
            <a:off x="873598" y="892630"/>
            <a:ext cx="44413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    OxLDL </a:t>
            </a:r>
            <a:r>
              <a:rPr lang="pt-BR" altLang="zh-CN" sz="2400" dirty="0"/>
              <a:t>     </a:t>
            </a:r>
            <a:r>
              <a:rPr lang="pt-BR" altLang="zh-CN" sz="1100" b="1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0h   1/4h</a:t>
            </a:r>
            <a:r>
              <a:rPr lang="pt-BR" altLang="zh-CN" sz="1100" b="1" dirty="0"/>
              <a:t>  </a:t>
            </a:r>
            <a:r>
              <a:rPr lang="pt-BR" altLang="zh-CN" sz="1100" b="1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1/2h</a:t>
            </a:r>
            <a:r>
              <a:rPr lang="pt-BR" altLang="zh-CN" sz="1100" b="1" dirty="0"/>
              <a:t>   </a:t>
            </a:r>
            <a:r>
              <a:rPr lang="pt-BR" altLang="zh-CN" sz="1100" b="1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1h</a:t>
            </a:r>
            <a:r>
              <a:rPr lang="pt-BR" altLang="zh-CN" sz="1100" b="1" dirty="0"/>
              <a:t>     </a:t>
            </a:r>
            <a:r>
              <a:rPr lang="pt-BR" altLang="zh-CN" sz="1100" b="1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2h</a:t>
            </a:r>
            <a:r>
              <a:rPr lang="pt-BR" altLang="zh-CN" sz="1100" b="1" dirty="0"/>
              <a:t>     </a:t>
            </a:r>
            <a:r>
              <a:rPr lang="pt-BR" altLang="zh-CN" sz="1100" b="1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3h</a:t>
            </a:r>
            <a:r>
              <a:rPr lang="pt-BR" altLang="zh-CN" sz="1100" b="1" dirty="0"/>
              <a:t>    </a:t>
            </a:r>
            <a:r>
              <a:rPr lang="pt-BR" altLang="zh-CN" sz="1100" b="1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6h</a:t>
            </a:r>
            <a:r>
              <a:rPr lang="pt-BR" altLang="zh-CN" sz="1100" b="1" dirty="0"/>
              <a:t>   </a:t>
            </a:r>
            <a:r>
              <a:rPr lang="pt-BR" altLang="zh-CN" sz="1100" b="1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12h</a:t>
            </a:r>
            <a:r>
              <a:rPr lang="pt-BR" altLang="zh-CN" sz="1100" b="1" dirty="0"/>
              <a:t>   </a:t>
            </a:r>
            <a:r>
              <a:rPr lang="pt-BR" altLang="zh-CN" sz="1100" b="1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24h</a:t>
            </a:r>
            <a:r>
              <a:rPr lang="pt-BR" altLang="zh-CN" sz="1100" b="1" dirty="0"/>
              <a:t> </a:t>
            </a:r>
            <a:endParaRPr lang="zh-CN" altLang="en-US" sz="1100" b="1" dirty="0"/>
          </a:p>
        </p:txBody>
      </p:sp>
      <p:pic>
        <p:nvPicPr>
          <p:cNvPr id="12" name="图片 11" descr="图片包含 游戏机&#10;&#10;描述已自动生成">
            <a:extLst>
              <a:ext uri="{FF2B5EF4-FFF2-40B4-BE49-F238E27FC236}">
                <a16:creationId xmlns:a16="http://schemas.microsoft.com/office/drawing/2014/main" id="{E5AA4DEC-CA33-407D-977D-7C3E8E0D18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02" y="1850868"/>
            <a:ext cx="3117670" cy="34241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169F3C99-36FA-4BBB-A39E-E2940BE30600}"/>
              </a:ext>
            </a:extLst>
          </p:cNvPr>
          <p:cNvSpPr txBox="1"/>
          <p:nvPr/>
        </p:nvSpPr>
        <p:spPr>
          <a:xfrm>
            <a:off x="824865" y="1881646"/>
            <a:ext cx="964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C57FA18-1D64-40DA-853B-BF20185D8111}"/>
              </a:ext>
            </a:extLst>
          </p:cNvPr>
          <p:cNvSpPr txBox="1"/>
          <p:nvPr/>
        </p:nvSpPr>
        <p:spPr>
          <a:xfrm>
            <a:off x="5001280" y="1880592"/>
            <a:ext cx="964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37KD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6F8C7B6-4EAA-426D-BB59-2CC4BB9EDB86}"/>
              </a:ext>
            </a:extLst>
          </p:cNvPr>
          <p:cNvSpPr txBox="1"/>
          <p:nvPr/>
        </p:nvSpPr>
        <p:spPr>
          <a:xfrm>
            <a:off x="278056" y="631461"/>
            <a:ext cx="507206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(A)</a:t>
            </a:r>
            <a:endParaRPr lang="zh-CN" altLang="en-US" dirty="0"/>
          </a:p>
        </p:txBody>
      </p:sp>
      <p:graphicFrame>
        <p:nvGraphicFramePr>
          <p:cNvPr id="17" name="对象 16">
            <a:extLst>
              <a:ext uri="{FF2B5EF4-FFF2-40B4-BE49-F238E27FC236}">
                <a16:creationId xmlns:a16="http://schemas.microsoft.com/office/drawing/2014/main" id="{04FCA0C6-38D1-4CC4-824C-D1DB33A9DC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9226045"/>
              </p:ext>
            </p:extLst>
          </p:nvPr>
        </p:nvGraphicFramePr>
        <p:xfrm>
          <a:off x="1842919" y="3353582"/>
          <a:ext cx="3342721" cy="21545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0" name="Prism 8" r:id="rId6" imgW="4963864" imgH="2769071" progId="">
                  <p:embed/>
                </p:oleObj>
              </mc:Choice>
              <mc:Fallback>
                <p:oleObj name="Prism 8" r:id="rId6" imgW="4963864" imgH="2769071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2919" y="3353582"/>
                        <a:ext cx="3342721" cy="21545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本框 18">
            <a:extLst>
              <a:ext uri="{FF2B5EF4-FFF2-40B4-BE49-F238E27FC236}">
                <a16:creationId xmlns:a16="http://schemas.microsoft.com/office/drawing/2014/main" id="{446192EA-54FF-40E5-BE22-D12C5C4F2CCD}"/>
              </a:ext>
            </a:extLst>
          </p:cNvPr>
          <p:cNvSpPr txBox="1"/>
          <p:nvPr/>
        </p:nvSpPr>
        <p:spPr>
          <a:xfrm>
            <a:off x="321599" y="2734098"/>
            <a:ext cx="507206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(B)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26813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91A5F31C6A3243B5F41DAA4CE1ED74" ma:contentTypeVersion="0" ma:contentTypeDescription="Create a new document." ma:contentTypeScope="" ma:versionID="df1b002ffc720cd8f616023e87663ae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4ee367bb7b0d35057e3dbe445b046fc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9BC4F8-831A-46A5-8760-8A8A52A6937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44D8493-588C-4673-A347-1D850E7695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3494DF-3FBA-4EED-873F-610953E9DA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27253</TotalTime>
  <Words>136</Words>
  <Application>Microsoft Office PowerPoint</Application>
  <PresentationFormat>A4 纸张(210x297 毫米)</PresentationFormat>
  <Paragraphs>17</Paragraphs>
  <Slides>2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等线</vt:lpstr>
      <vt:lpstr>Arial</vt:lpstr>
      <vt:lpstr>Calibri</vt:lpstr>
      <vt:lpstr>Calibri Light</vt:lpstr>
      <vt:lpstr>Times New Roman</vt:lpstr>
      <vt:lpstr>Office 主题​​</vt:lpstr>
      <vt:lpstr>Prism 8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1423</dc:creator>
  <cp:lastModifiedBy>1423</cp:lastModifiedBy>
  <cp:revision>110</cp:revision>
  <dcterms:created xsi:type="dcterms:W3CDTF">2021-09-25T08:20:05Z</dcterms:created>
  <dcterms:modified xsi:type="dcterms:W3CDTF">2022-01-14T05:48:05Z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0x0101007B91A5F31C6A3243B5F41DAA4CE1ED74</vt:lpwstr>
  </property>
</Properties>
</file>