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16A2D8-D422-4A7E-9513-F9BF7ABB9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EC1906B-35EB-494A-9EC3-5B200F978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E07B5A-AB1A-4A74-A9ED-D9077BAC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926406-0E13-4607-9ECA-197308043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DD8D31-261A-4823-9DF9-2963C51A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73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A86F34-5C27-41B5-8883-F17D67BD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E72AFE-835B-40A4-AC0A-A9163D7FA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A18A57-02F8-4CE1-84DF-464C9D9AA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4CAF58-F746-474F-90CE-B41E8AE2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3A7C14-2517-4DD8-8840-37F782D4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75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9631E-460C-4FE7-9945-FFEAE633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0B96A6-8D91-4436-B52E-5A402163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E3AAF2-2233-4D03-9016-3D9B36B0B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5C3001-17E4-4A39-A401-503BE635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00ABA0-FBF8-4F08-A75F-A97610B3F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56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4F22CC-C58B-4D1F-976A-60D58675F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3EB972-3388-4D04-9EDE-2496B2F59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7E428D-62FF-4333-9299-938FF0AC3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47BFC2-CAFC-48FC-9499-A437B01C9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2B81F6-EC28-4151-A1A9-FAACFED82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A03093C-E029-4B5F-B580-C70A7CC6E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84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D0BA4E-B9C4-4A79-8B1E-35B72F9C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B62C54-FC56-4CC8-A111-22F021DB9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8E4515D-C3E1-48FC-910C-223EBB0E2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9B1ED5-4EE2-41BB-B829-28E14F305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73372B-B53B-4F63-A721-C58A402B7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425D050-AE52-4541-93C5-158F2B183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4653B37-2B9C-4492-B5B5-4C534D09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77F889C-0712-42BC-B8C8-087EA5C4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4CCD2-F2AE-4B34-AF81-7E7C0F38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250C68-9C5E-4180-BF09-3C13E2E97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F22CE11-F3BF-4C60-9394-C9AEDFBAF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5932990-14B1-448E-BD85-A904715C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72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D4669B2-4891-4155-98F5-FEC808F31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15339FC-2E6D-47F4-A39F-1E43FA3C3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147BEA-88D5-4E22-AC85-3EDFC91E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83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57E77A-BE24-4360-9886-15D196258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6FBD37-6732-459C-9F46-16D60F133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0CF356-542E-4B3E-8108-1B84F3842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0512AA5-96A2-4486-B14D-671C18D0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5B3E11-42C4-49D9-AEBC-C5296EE5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13018E-A008-484F-B335-C6BE9E91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075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5E5EDD-A599-452E-B5B7-7FDD35D3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3DE6FAB-4FB9-4488-85DB-24AE661A0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9C566D-7DA2-4E5A-8955-A9D40D1B3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D0F203-2C5A-4843-B6AC-D4DA7E16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691307-EE54-44E6-B08B-8C8967CD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1F14BE-E99E-4FD3-BD6C-4290835AC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439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18CBE-FB3D-4920-A1A9-9EDE8F11A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EA8D22-C3A7-40B0-8BC0-9672CE07F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B4BF88-C7E4-419B-B1E9-5A4C021A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1135EE-20AC-4798-913A-C6505F23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B3F4B2-C912-49A5-9A84-E1E6E9836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24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2D76031-7CE5-43E0-A738-C032022B9F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268EFB-E1A8-440C-A6C4-376B26EDA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14E08E-30BC-4C4E-ABCF-D7E50BF52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51D69A-6D8D-4D21-9990-F79601C4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16C874-291F-4848-BFCA-C1FC4B36A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36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3A55AE4-BA5D-4C2D-8F9B-847B6C52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FF5FC0-3166-44F7-91CA-CDFA62096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BA5F42-A344-460C-BC3C-A62C0EC49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EB452-7B28-408E-9E6B-235C816B995B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DB66A6-CF3A-4077-8EC9-E8C7F3D61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6A48AF-E7A3-44B1-A142-FB74161AB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AC64A-C49B-436E-9AA3-0A98E60095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3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日程表&#10;&#10;描述已自动生成">
            <a:extLst>
              <a:ext uri="{FF2B5EF4-FFF2-40B4-BE49-F238E27FC236}">
                <a16:creationId xmlns:a16="http://schemas.microsoft.com/office/drawing/2014/main" id="{F36462BE-BA49-452F-8B5E-5CBDBF5E3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57" y="643467"/>
            <a:ext cx="4220085" cy="5571066"/>
          </a:xfrm>
          <a:prstGeom prst="rect">
            <a:avLst/>
          </a:prstGeom>
        </p:spPr>
      </p:pic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9C6EAC26-E7AE-4EEF-AC87-75FB420E4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3467"/>
            <a:ext cx="5013961" cy="5571066"/>
          </a:xfrm>
          <a:prstGeom prst="rect">
            <a:avLst/>
          </a:prstGeom>
        </p:spPr>
      </p:pic>
      <p:pic>
        <p:nvPicPr>
          <p:cNvPr id="13" name="图片 12" descr="图片包含 图示&#10;&#10;描述已自动生成">
            <a:extLst>
              <a:ext uri="{FF2B5EF4-FFF2-40B4-BE49-F238E27FC236}">
                <a16:creationId xmlns:a16="http://schemas.microsoft.com/office/drawing/2014/main" id="{CD2947DC-AE39-4187-8BE9-DC119FBE8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411" y="5106257"/>
            <a:ext cx="1259947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03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1423</dc:creator>
  <cp:lastModifiedBy>1423</cp:lastModifiedBy>
  <cp:revision>1</cp:revision>
  <dcterms:created xsi:type="dcterms:W3CDTF">2021-12-27T15:52:46Z</dcterms:created>
  <dcterms:modified xsi:type="dcterms:W3CDTF">2021-12-27T15:53:42Z</dcterms:modified>
</cp:coreProperties>
</file>