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5A205CB-32D1-406D-B0BC-D3F9148A15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540AC36-A998-4935-AD00-4A78934AC8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51E4B6C-6340-4F30-9CCA-5BCC4136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A82DDF-B8E0-4713-A4F3-74DB25271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86C6711-C32B-461C-9B95-6B6654DEB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8604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5FE9DC-17FD-4520-93C4-1894CF1DE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20D9E80-4648-4161-B3BB-8E80639EE7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9E019B8-6338-4130-B578-1C37B1A7E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D1DE9CC-89AF-4B67-A5E1-09901B784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4CF0EAE-49C8-4F77-B2F1-EB0419251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4351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39DBE858-49D8-447E-89E2-55EDE8735F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61353CD-B265-4909-A26F-9104C1B3F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AFE1353-3F10-4370-BC69-83BCF8F9D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F3EECF-4DD0-49EE-8752-C355D42C3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E6A4953-FAE9-4041-A3F0-FF820DA6F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58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5E74DA-EAC3-415E-9BDB-7E0868DF6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7C2240A-0CB3-40A1-880F-54F6CB80F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A8CA8D5-20EE-4FD1-AECC-E05E0ED18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C814478-45E7-4CA8-B221-16978C3A9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EDB4FE5-829E-444B-BBF4-6303F31FC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559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CE034F-F390-4B8D-B331-532FDF8BF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0230AA2-DE57-403F-9F95-E26A5C1CA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820C387-85CD-43BB-A01A-681DBE647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A6E933-5807-4CAA-BEA3-CC139B5C7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5B5B3EC-6521-45A3-A809-E1B7B22AC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169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327565-2912-4E21-9B1F-0B6E4FECC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684A18-5FC6-44FB-A40A-89183C72CE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4F75F19-F860-4906-90DC-FC586EC3D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F732E0-5C58-427D-9736-2658DABD7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24CC33C-3796-4B84-AFB1-E1E010987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373F636-71AD-4EA9-842C-F8742B58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6697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B2998A-A018-46D8-A469-9923A1FFB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DA22202-A691-4AF9-A190-C53631A63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8B69594-2183-4A99-AD2A-2320974110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FA7508C-4D47-459D-AEA7-E9BF37A2FC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C6B45FE-4F9C-48DE-AF84-C2B9D84481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A3F2AFB-9651-4D0E-B31F-E62E5BFEE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D9C7FEA-29B5-4893-8D04-028DA5D69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EC4B5DE-9ADC-49D1-AC90-424C2A361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194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C2708E4-BCEB-4CE9-807E-B433646F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866063C-E9DA-4B03-B21E-FA99B90CB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05B2F52-5572-4B05-AD18-A6BA539ED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757DCF7-2248-4CD5-8D11-0152E182F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6703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6E4AAD4-9E57-4FB2-982D-66B7C8688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1DDF3D2-FBD8-4664-A64E-067B69B3B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68CD955-3B43-4AA0-8DAE-F07FC9563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4710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2D645A-EBB9-4E69-B935-51D4127F1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1D78FD-094F-46CC-899C-B313C4D03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0FF031E-6ED9-4C5F-8464-A42A163FB4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6B56450-3B98-437D-99F0-A6295962E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B57ADBB-ACDD-4B6A-92CE-F4BE0BA23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7B0513F-CB5E-4DB7-8ADC-CF4B29315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5401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4936B9-9B9F-41E0-B1F4-010601165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48F0481-A70D-4444-B641-D0F3415470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35BFD4C-5498-40AA-8090-65EC240226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AAAB622-0A49-40CE-905C-103E8BBB1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EA4F15A-9F0D-4193-AC1F-4932206EF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4DB13D0-0754-4EA7-9C16-230BDF291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0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77D2CA4-5270-4D49-B09C-AEB23D8C8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D423E73-A111-49E0-B858-9581D644A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088E46-93CE-44CA-972E-D31A407B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D2C4E-EF83-4FD9-939D-43F9A4ED3575}" type="datetimeFigureOut">
              <a:rPr lang="zh-TW" altLang="en-US" smtClean="0"/>
              <a:t>2021/9/25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A28711-C933-4ECB-AFEA-74078993B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F4A3B2A-2AEE-435E-B762-BA1B4BBA60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9D9D8-87A6-4BDB-99D9-41C0B67E1DC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157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59C52B-90A0-4A04-B5DA-8F38031A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68" y="686006"/>
            <a:ext cx="10515600" cy="658332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Graphic Abstract</a:t>
            </a:r>
            <a:endParaRPr lang="zh-TW" alt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2D402C67-1542-4F8B-894B-A86F3E6C31B5}"/>
              </a:ext>
            </a:extLst>
          </p:cNvPr>
          <p:cNvSpPr/>
          <p:nvPr/>
        </p:nvSpPr>
        <p:spPr>
          <a:xfrm>
            <a:off x="2416029" y="2021747"/>
            <a:ext cx="1451296" cy="528506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Pea Protein</a:t>
            </a:r>
            <a:endParaRPr lang="zh-TW" altLang="en-US" dirty="0"/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15D6A2B7-3879-43CA-806E-186E20E996D7}"/>
              </a:ext>
            </a:extLst>
          </p:cNvPr>
          <p:cNvSpPr/>
          <p:nvPr/>
        </p:nvSpPr>
        <p:spPr>
          <a:xfrm>
            <a:off x="3934400" y="2238099"/>
            <a:ext cx="646024" cy="95801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CE912898-2A8E-4180-8B17-DE5BA3FC9B53}"/>
              </a:ext>
            </a:extLst>
          </p:cNvPr>
          <p:cNvSpPr/>
          <p:nvPr/>
        </p:nvSpPr>
        <p:spPr>
          <a:xfrm>
            <a:off x="4642338" y="2021747"/>
            <a:ext cx="2564432" cy="52850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Pea Protein Hydrolysate</a:t>
            </a:r>
            <a:endParaRPr lang="zh-TW" altLang="en-US" dirty="0"/>
          </a:p>
        </p:txBody>
      </p:sp>
      <p:sp>
        <p:nvSpPr>
          <p:cNvPr id="15" name="箭號: 向下 14">
            <a:extLst>
              <a:ext uri="{FF2B5EF4-FFF2-40B4-BE49-F238E27FC236}">
                <a16:creationId xmlns:a16="http://schemas.microsoft.com/office/drawing/2014/main" id="{19B3A158-CAF4-48A2-B1A1-B2ABAFA977D4}"/>
              </a:ext>
            </a:extLst>
          </p:cNvPr>
          <p:cNvSpPr/>
          <p:nvPr/>
        </p:nvSpPr>
        <p:spPr>
          <a:xfrm>
            <a:off x="5861538" y="2581431"/>
            <a:ext cx="101600" cy="312408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E34A7C4D-C211-4ECA-BCF5-C14BEF5D1DF6}"/>
              </a:ext>
            </a:extLst>
          </p:cNvPr>
          <p:cNvSpPr/>
          <p:nvPr/>
        </p:nvSpPr>
        <p:spPr>
          <a:xfrm>
            <a:off x="4388336" y="2939976"/>
            <a:ext cx="3063631" cy="5285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Gel Filtration Chromatography</a:t>
            </a:r>
            <a:endParaRPr lang="zh-TW" altLang="en-US" dirty="0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DB5AD184-509B-49FF-900E-6E878C021885}"/>
              </a:ext>
            </a:extLst>
          </p:cNvPr>
          <p:cNvSpPr/>
          <p:nvPr/>
        </p:nvSpPr>
        <p:spPr>
          <a:xfrm flipH="1">
            <a:off x="4313101" y="3814045"/>
            <a:ext cx="3198465" cy="6040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Reverse Phase Chromatography</a:t>
            </a:r>
            <a:endParaRPr lang="zh-TW" altLang="en-US" dirty="0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EEDF492B-5852-48C4-B06D-D1C046703B83}"/>
              </a:ext>
            </a:extLst>
          </p:cNvPr>
          <p:cNvSpPr/>
          <p:nvPr/>
        </p:nvSpPr>
        <p:spPr>
          <a:xfrm>
            <a:off x="4170320" y="4752175"/>
            <a:ext cx="3499661" cy="6040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Cation exchange Chromatography</a:t>
            </a:r>
            <a:endParaRPr lang="zh-TW" altLang="en-US" dirty="0"/>
          </a:p>
        </p:txBody>
      </p:sp>
      <p:sp>
        <p:nvSpPr>
          <p:cNvPr id="22" name="箭號: 向下 21">
            <a:extLst>
              <a:ext uri="{FF2B5EF4-FFF2-40B4-BE49-F238E27FC236}">
                <a16:creationId xmlns:a16="http://schemas.microsoft.com/office/drawing/2014/main" id="{90604038-75C7-4BD0-993F-B0F26B86650A}"/>
              </a:ext>
            </a:extLst>
          </p:cNvPr>
          <p:cNvSpPr/>
          <p:nvPr/>
        </p:nvSpPr>
        <p:spPr>
          <a:xfrm>
            <a:off x="5861537" y="3507923"/>
            <a:ext cx="101600" cy="270702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箭號: 向下 23">
            <a:extLst>
              <a:ext uri="{FF2B5EF4-FFF2-40B4-BE49-F238E27FC236}">
                <a16:creationId xmlns:a16="http://schemas.microsoft.com/office/drawing/2014/main" id="{50AF152A-030C-40B0-8D75-1C9646E84B3E}"/>
              </a:ext>
            </a:extLst>
          </p:cNvPr>
          <p:cNvSpPr/>
          <p:nvPr/>
        </p:nvSpPr>
        <p:spPr>
          <a:xfrm>
            <a:off x="5861537" y="4440991"/>
            <a:ext cx="101601" cy="306457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E3E3A33B-CF1C-4A74-BBE2-48E163637B98}"/>
              </a:ext>
            </a:extLst>
          </p:cNvPr>
          <p:cNvSpPr/>
          <p:nvPr/>
        </p:nvSpPr>
        <p:spPr>
          <a:xfrm>
            <a:off x="4267196" y="5780426"/>
            <a:ext cx="3290277" cy="70948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Neuroprotective Peptides</a:t>
            </a:r>
            <a:endParaRPr lang="zh-TW" altLang="en-US" dirty="0"/>
          </a:p>
        </p:txBody>
      </p:sp>
      <p:sp>
        <p:nvSpPr>
          <p:cNvPr id="27" name="箭號: 向下 26">
            <a:extLst>
              <a:ext uri="{FF2B5EF4-FFF2-40B4-BE49-F238E27FC236}">
                <a16:creationId xmlns:a16="http://schemas.microsoft.com/office/drawing/2014/main" id="{F4186C66-2F83-464B-BF9C-1D7DA8A79484}"/>
              </a:ext>
            </a:extLst>
          </p:cNvPr>
          <p:cNvSpPr/>
          <p:nvPr/>
        </p:nvSpPr>
        <p:spPr>
          <a:xfrm>
            <a:off x="5861537" y="5395065"/>
            <a:ext cx="117231" cy="364181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EFA812C-6776-43F4-9EF4-BFA78DD7EECA}"/>
              </a:ext>
            </a:extLst>
          </p:cNvPr>
          <p:cNvSpPr/>
          <p:nvPr/>
        </p:nvSpPr>
        <p:spPr>
          <a:xfrm>
            <a:off x="4388336" y="5454340"/>
            <a:ext cx="3005008" cy="2032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>
                <a:solidFill>
                  <a:schemeClr val="tx1"/>
                </a:solidFill>
              </a:rPr>
              <a:t>     GC/MS/MS     Identification</a:t>
            </a:r>
            <a:endParaRPr lang="zh-TW" altLang="en-US" sz="1400" dirty="0">
              <a:solidFill>
                <a:schemeClr val="tx1"/>
              </a:solidFill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F97BC76-C3BE-43D7-BA35-CF7ACF9CB92C}"/>
              </a:ext>
            </a:extLst>
          </p:cNvPr>
          <p:cNvSpPr/>
          <p:nvPr/>
        </p:nvSpPr>
        <p:spPr>
          <a:xfrm>
            <a:off x="4892430" y="2653195"/>
            <a:ext cx="2063262" cy="1886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400" dirty="0">
                <a:solidFill>
                  <a:schemeClr val="tx1"/>
                </a:solidFill>
              </a:rPr>
              <a:t> Purification   Processes</a:t>
            </a:r>
            <a:endParaRPr lang="zh-TW" altLang="en-US" sz="1400" dirty="0">
              <a:solidFill>
                <a:schemeClr val="tx1"/>
              </a:solidFill>
            </a:endParaRPr>
          </a:p>
        </p:txBody>
      </p:sp>
      <p:pic>
        <p:nvPicPr>
          <p:cNvPr id="1026" name="圖片 82">
            <a:extLst>
              <a:ext uri="{FF2B5EF4-FFF2-40B4-BE49-F238E27FC236}">
                <a16:creationId xmlns:a16="http://schemas.microsoft.com/office/drawing/2014/main" id="{1FAEC7D5-DA2A-4A71-ADBA-2274D1841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821" y="2648411"/>
            <a:ext cx="1689711" cy="1068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圖片 15">
            <a:extLst>
              <a:ext uri="{FF2B5EF4-FFF2-40B4-BE49-F238E27FC236}">
                <a16:creationId xmlns:a16="http://schemas.microsoft.com/office/drawing/2014/main" id="{70D8F952-13FA-4395-9917-68DC7660A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500" y="3855482"/>
            <a:ext cx="1707900" cy="114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圖片 27">
            <a:extLst>
              <a:ext uri="{FF2B5EF4-FFF2-40B4-BE49-F238E27FC236}">
                <a16:creationId xmlns:a16="http://schemas.microsoft.com/office/drawing/2014/main" id="{43F9204E-FA4F-40AC-B055-AFB3D66A2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851" y="5098665"/>
            <a:ext cx="1864509" cy="130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圖片 102">
            <a:extLst>
              <a:ext uri="{FF2B5EF4-FFF2-40B4-BE49-F238E27FC236}">
                <a16:creationId xmlns:a16="http://schemas.microsoft.com/office/drawing/2014/main" id="{51CE23C1-4A1B-4279-9AA7-F58E3D3E83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" t="249"/>
          <a:stretch>
            <a:fillRect/>
          </a:stretch>
        </p:blipFill>
        <p:spPr bwMode="auto">
          <a:xfrm>
            <a:off x="7988368" y="2690474"/>
            <a:ext cx="2770840" cy="1100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圖片 103">
            <a:extLst>
              <a:ext uri="{FF2B5EF4-FFF2-40B4-BE49-F238E27FC236}">
                <a16:creationId xmlns:a16="http://schemas.microsoft.com/office/drawing/2014/main" id="{57DA321F-C566-43DA-9187-47C0D7B33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" t="816"/>
          <a:stretch>
            <a:fillRect/>
          </a:stretch>
        </p:blipFill>
        <p:spPr bwMode="auto">
          <a:xfrm>
            <a:off x="7979901" y="4109263"/>
            <a:ext cx="2762593" cy="103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圖片 104">
            <a:extLst>
              <a:ext uri="{FF2B5EF4-FFF2-40B4-BE49-F238E27FC236}">
                <a16:creationId xmlns:a16="http://schemas.microsoft.com/office/drawing/2014/main" id="{7A6D9A3F-1594-46A3-A0D0-7AF5B3D1D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543"/>
          <a:stretch>
            <a:fillRect/>
          </a:stretch>
        </p:blipFill>
        <p:spPr bwMode="auto">
          <a:xfrm>
            <a:off x="8002645" y="5458486"/>
            <a:ext cx="2756563" cy="103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" name="直線單箭頭接點 36">
            <a:extLst>
              <a:ext uri="{FF2B5EF4-FFF2-40B4-BE49-F238E27FC236}">
                <a16:creationId xmlns:a16="http://schemas.microsoft.com/office/drawing/2014/main" id="{7CAB5384-0A36-4EF4-A1EE-5AD21E8E4D0A}"/>
              </a:ext>
            </a:extLst>
          </p:cNvPr>
          <p:cNvCxnSpPr>
            <a:stCxn id="16" idx="1"/>
          </p:cNvCxnSpPr>
          <p:nvPr/>
        </p:nvCxnSpPr>
        <p:spPr>
          <a:xfrm flipH="1">
            <a:off x="3704492" y="3204229"/>
            <a:ext cx="68384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7C3981FC-ECB2-4EF4-8DD1-1730B70EE0AB}"/>
              </a:ext>
            </a:extLst>
          </p:cNvPr>
          <p:cNvCxnSpPr>
            <a:cxnSpLocks/>
            <a:stCxn id="18" idx="3"/>
          </p:cNvCxnSpPr>
          <p:nvPr/>
        </p:nvCxnSpPr>
        <p:spPr>
          <a:xfrm flipH="1">
            <a:off x="3704492" y="4116049"/>
            <a:ext cx="60860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862116C2-DA64-4D5A-BF04-CB0B1977E8F7}"/>
              </a:ext>
            </a:extLst>
          </p:cNvPr>
          <p:cNvCxnSpPr/>
          <p:nvPr/>
        </p:nvCxnSpPr>
        <p:spPr>
          <a:xfrm flipH="1">
            <a:off x="3759200" y="5356182"/>
            <a:ext cx="411120" cy="4242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26A1A39C-E6A1-4121-8984-259B15D1B1FD}"/>
              </a:ext>
            </a:extLst>
          </p:cNvPr>
          <p:cNvCxnSpPr>
            <a:cxnSpLocks/>
            <a:endCxn id="1029" idx="1"/>
          </p:cNvCxnSpPr>
          <p:nvPr/>
        </p:nvCxnSpPr>
        <p:spPr>
          <a:xfrm>
            <a:off x="7768082" y="3240972"/>
            <a:ext cx="220286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B57900D5-D5A8-4271-B60E-9768819D53DB}"/>
              </a:ext>
            </a:extLst>
          </p:cNvPr>
          <p:cNvCxnSpPr>
            <a:cxnSpLocks/>
          </p:cNvCxnSpPr>
          <p:nvPr/>
        </p:nvCxnSpPr>
        <p:spPr>
          <a:xfrm>
            <a:off x="7795919" y="4624977"/>
            <a:ext cx="231919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單箭頭接點 56">
            <a:extLst>
              <a:ext uri="{FF2B5EF4-FFF2-40B4-BE49-F238E27FC236}">
                <a16:creationId xmlns:a16="http://schemas.microsoft.com/office/drawing/2014/main" id="{14B336C3-3DE8-4CEB-BC67-24214965F86A}"/>
              </a:ext>
            </a:extLst>
          </p:cNvPr>
          <p:cNvCxnSpPr>
            <a:cxnSpLocks/>
          </p:cNvCxnSpPr>
          <p:nvPr/>
        </p:nvCxnSpPr>
        <p:spPr>
          <a:xfrm>
            <a:off x="7575888" y="6135263"/>
            <a:ext cx="536481" cy="0"/>
          </a:xfrm>
          <a:prstGeom prst="straightConnector1">
            <a:avLst/>
          </a:prstGeom>
          <a:ln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>
            <a:extLst>
              <a:ext uri="{FF2B5EF4-FFF2-40B4-BE49-F238E27FC236}">
                <a16:creationId xmlns:a16="http://schemas.microsoft.com/office/drawing/2014/main" id="{88D0B533-97E1-4914-A0C8-020D329798EE}"/>
              </a:ext>
            </a:extLst>
          </p:cNvPr>
          <p:cNvCxnSpPr/>
          <p:nvPr/>
        </p:nvCxnSpPr>
        <p:spPr>
          <a:xfrm>
            <a:off x="7776308" y="3240972"/>
            <a:ext cx="0" cy="289419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061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28</Words>
  <Application>Microsoft Office PowerPoint</Application>
  <PresentationFormat>寬螢幕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Times New Roman</vt:lpstr>
      <vt:lpstr>Office 佈景主題</vt:lpstr>
      <vt:lpstr>Graphic Abstract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江文德(wdc)</dc:creator>
  <cp:lastModifiedBy>江文德(wdc)</cp:lastModifiedBy>
  <cp:revision>9</cp:revision>
  <dcterms:created xsi:type="dcterms:W3CDTF">2021-09-25T02:40:49Z</dcterms:created>
  <dcterms:modified xsi:type="dcterms:W3CDTF">2021-09-25T03:25:37Z</dcterms:modified>
</cp:coreProperties>
</file>