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97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8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5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9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9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15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7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5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3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3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0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6265C-DBDB-4196-9A21-B671F8E4258C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45210-06A2-4D4F-8020-03569F01F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1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16" y="636183"/>
            <a:ext cx="4764765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24" y="737770"/>
            <a:ext cx="4764765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03" y="3944649"/>
            <a:ext cx="4764766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23" y="3878835"/>
            <a:ext cx="4764765" cy="2743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22617" y="19255"/>
            <a:ext cx="3566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Suppl. Figure </a:t>
            </a:r>
            <a:r>
              <a:rPr lang="en-US" b="1" u="sng" dirty="0" smtClean="0"/>
              <a:t>9</a:t>
            </a:r>
            <a:r>
              <a:rPr lang="en-US" b="1" dirty="0" smtClean="0"/>
              <a:t>. </a:t>
            </a:r>
            <a:r>
              <a:rPr lang="en-US" b="1" dirty="0" err="1" smtClean="0"/>
              <a:t>Heatmap</a:t>
            </a:r>
            <a:r>
              <a:rPr lang="en-US" b="1" dirty="0" smtClean="0"/>
              <a:t> for </a:t>
            </a:r>
            <a:r>
              <a:rPr lang="en-US" b="1" dirty="0" err="1" smtClean="0"/>
              <a:t>piRNA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235222" y="345916"/>
            <a:ext cx="27850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Cigarette smokers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69068" y="381324"/>
            <a:ext cx="2899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</a:t>
            </a:r>
            <a:r>
              <a:rPr lang="en-US" sz="1400" b="1" u="sng" dirty="0" err="1"/>
              <a:t>Waterpipe</a:t>
            </a:r>
            <a:r>
              <a:rPr lang="en-US" sz="1400" b="1" u="sng" dirty="0"/>
              <a:t> smokers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35222" y="3669641"/>
            <a:ext cx="22347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E-cig </a:t>
            </a:r>
            <a:r>
              <a:rPr lang="en-US" sz="1400" b="1" u="sng" dirty="0" smtClean="0"/>
              <a:t>users</a:t>
            </a:r>
            <a:endParaRPr lang="en-US" sz="1400" b="1" u="sng" dirty="0"/>
          </a:p>
        </p:txBody>
      </p:sp>
      <p:sp>
        <p:nvSpPr>
          <p:cNvPr id="16" name="Rectangle 15"/>
          <p:cNvSpPr/>
          <p:nvPr/>
        </p:nvSpPr>
        <p:spPr>
          <a:xfrm>
            <a:off x="6169068" y="3571058"/>
            <a:ext cx="24574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Non-smokers vs. </a:t>
            </a:r>
            <a:r>
              <a:rPr lang="en-US" sz="1400" b="1" u="sng" smtClean="0"/>
              <a:t>Dual </a:t>
            </a:r>
            <a:r>
              <a:rPr lang="en-US" sz="1400" b="1" u="sng" dirty="0"/>
              <a:t>smokers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027" y="306384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A.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877814" y="350897"/>
            <a:ext cx="50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B.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69416" y="3649128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C.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77814" y="3545479"/>
            <a:ext cx="38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813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508" y="719099"/>
            <a:ext cx="4764765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00" y="735724"/>
            <a:ext cx="4764765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507" y="3915391"/>
            <a:ext cx="4764765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43" y="3865515"/>
            <a:ext cx="4764765" cy="2743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95953" y="41360"/>
            <a:ext cx="3566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Suppl. Figure 9</a:t>
            </a:r>
            <a:r>
              <a:rPr lang="en-US" b="1" dirty="0"/>
              <a:t>. </a:t>
            </a:r>
            <a:r>
              <a:rPr lang="en-US" b="1" dirty="0" err="1" smtClean="0"/>
              <a:t>Heatmap</a:t>
            </a:r>
            <a:r>
              <a:rPr lang="en-US" b="1" dirty="0" smtClean="0"/>
              <a:t> </a:t>
            </a:r>
            <a:r>
              <a:rPr lang="en-US" b="1" dirty="0"/>
              <a:t>for </a:t>
            </a:r>
            <a:r>
              <a:rPr lang="en-US" b="1" dirty="0" err="1"/>
              <a:t>piRNA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7111285" y="399049"/>
            <a:ext cx="32444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</a:t>
            </a:r>
            <a:r>
              <a:rPr lang="en-US" sz="1400" b="1" u="sng" dirty="0" err="1"/>
              <a:t>Waterpipe</a:t>
            </a:r>
            <a:r>
              <a:rPr lang="en-US" sz="1400" b="1" u="sng" dirty="0"/>
              <a:t> smokers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1400507" y="387852"/>
            <a:ext cx="25800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E-cig users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00507" y="3558425"/>
            <a:ext cx="2802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Dual smokers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51257" y="3533486"/>
            <a:ext cx="29167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err="1"/>
              <a:t>Waterpipe</a:t>
            </a:r>
            <a:r>
              <a:rPr lang="en-US" sz="1400" b="1" u="sng" dirty="0"/>
              <a:t> smokers vs. Dual smokers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5524" y="353971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A.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08803" y="382385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B.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13905" y="3549535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C.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758600" y="3498390"/>
            <a:ext cx="53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0095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</Words>
  <Application>Microsoft Office PowerPoint</Application>
  <PresentationFormat>Custom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9</cp:revision>
  <dcterms:created xsi:type="dcterms:W3CDTF">2019-12-08T17:28:23Z</dcterms:created>
  <dcterms:modified xsi:type="dcterms:W3CDTF">2020-05-12T16:23:34Z</dcterms:modified>
</cp:coreProperties>
</file>