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3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40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6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9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3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5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7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97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6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4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7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D7571-DECB-4918-ABE6-4D3AC1E36C24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5D9B1-ACB5-4149-AE57-04D41C107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3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1" y="818907"/>
            <a:ext cx="6579321" cy="56145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9733" y="811293"/>
            <a:ext cx="3253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Suppl. Figure </a:t>
            </a:r>
            <a:r>
              <a:rPr lang="en-US" b="1" u="sng" dirty="0" smtClean="0"/>
              <a:t>8</a:t>
            </a:r>
            <a:r>
              <a:rPr lang="en-US" b="1" dirty="0" smtClean="0"/>
              <a:t>. MDS plot </a:t>
            </a:r>
            <a:r>
              <a:rPr lang="en-US" b="1" dirty="0" err="1" smtClean="0"/>
              <a:t>piRNA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8730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4</cp:revision>
  <dcterms:created xsi:type="dcterms:W3CDTF">2019-12-08T17:29:32Z</dcterms:created>
  <dcterms:modified xsi:type="dcterms:W3CDTF">2020-05-12T16:23:04Z</dcterms:modified>
</cp:coreProperties>
</file>