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8" d="100"/>
          <a:sy n="58" d="100"/>
        </p:scale>
        <p:origin x="-1622" y="-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87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63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1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7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88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36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795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8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7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8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0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3F17F-73A3-4562-88B1-C7E565DA9B9B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3DCCA-D1D9-4B1C-B8B9-C9FC2044A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1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805" y="745773"/>
            <a:ext cx="5515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Suppl. Figure </a:t>
            </a:r>
            <a:r>
              <a:rPr lang="en-US" sz="2000" b="1" u="sng" dirty="0" smtClean="0"/>
              <a:t>7</a:t>
            </a:r>
            <a:r>
              <a:rPr lang="en-US" sz="2000" b="1" dirty="0" smtClean="0"/>
              <a:t>.  Venn Diagram (</a:t>
            </a:r>
            <a:r>
              <a:rPr lang="en-US" sz="2000" b="1" dirty="0" err="1" smtClean="0"/>
              <a:t>tRNA</a:t>
            </a:r>
            <a:r>
              <a:rPr lang="en-US" sz="2000" b="1" dirty="0" smtClean="0"/>
              <a:t> comparison)</a:t>
            </a:r>
            <a:endParaRPr lang="en-US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062" y="1134104"/>
            <a:ext cx="5117484" cy="450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23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Kameshwar</dc:creator>
  <cp:lastModifiedBy>Rahman, Irfan</cp:lastModifiedBy>
  <cp:revision>5</cp:revision>
  <dcterms:created xsi:type="dcterms:W3CDTF">2019-12-08T17:25:07Z</dcterms:created>
  <dcterms:modified xsi:type="dcterms:W3CDTF">2020-05-12T16:22:46Z</dcterms:modified>
</cp:coreProperties>
</file>