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0" d="100"/>
          <a:sy n="120" d="100"/>
        </p:scale>
        <p:origin x="-58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C74B-C205-466C-9216-C01F9F6C1D2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1FF1-CE65-427A-AAC2-72D2635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21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C74B-C205-466C-9216-C01F9F6C1D2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1FF1-CE65-427A-AAC2-72D2635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18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C74B-C205-466C-9216-C01F9F6C1D2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1FF1-CE65-427A-AAC2-72D2635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675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C74B-C205-466C-9216-C01F9F6C1D2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1FF1-CE65-427A-AAC2-72D2635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03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C74B-C205-466C-9216-C01F9F6C1D2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1FF1-CE65-427A-AAC2-72D2635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30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C74B-C205-466C-9216-C01F9F6C1D2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1FF1-CE65-427A-AAC2-72D2635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66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C74B-C205-466C-9216-C01F9F6C1D2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1FF1-CE65-427A-AAC2-72D2635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1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C74B-C205-466C-9216-C01F9F6C1D2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1FF1-CE65-427A-AAC2-72D2635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114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C74B-C205-466C-9216-C01F9F6C1D2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1FF1-CE65-427A-AAC2-72D2635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82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C74B-C205-466C-9216-C01F9F6C1D2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1FF1-CE65-427A-AAC2-72D2635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095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C74B-C205-466C-9216-C01F9F6C1D2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1FF1-CE65-427A-AAC2-72D2635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671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2C74B-C205-466C-9216-C01F9F6C1D2D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B1FF1-CE65-427A-AAC2-72D2635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03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86"/>
          <a:stretch/>
        </p:blipFill>
        <p:spPr>
          <a:xfrm>
            <a:off x="864869" y="370174"/>
            <a:ext cx="423652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81"/>
          <a:stretch/>
        </p:blipFill>
        <p:spPr>
          <a:xfrm>
            <a:off x="923066" y="3704006"/>
            <a:ext cx="4070039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42"/>
          <a:stretch/>
        </p:blipFill>
        <p:spPr>
          <a:xfrm>
            <a:off x="5844193" y="353599"/>
            <a:ext cx="4033734" cy="274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56835" y="6480355"/>
            <a:ext cx="1945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Heatmap</a:t>
            </a:r>
            <a:r>
              <a:rPr lang="en-US" b="1" dirty="0" smtClean="0"/>
              <a:t> for </a:t>
            </a:r>
            <a:r>
              <a:rPr lang="en-US" b="1" dirty="0" err="1" smtClean="0"/>
              <a:t>tRNA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1435659" y="29248"/>
            <a:ext cx="27850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Non-smokers vs. Cigarette smokers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29408" y="29248"/>
            <a:ext cx="28991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Non-smokers vs. </a:t>
            </a:r>
            <a:r>
              <a:rPr lang="en-US" sz="1400" b="1" u="sng" dirty="0" err="1"/>
              <a:t>Waterpipe</a:t>
            </a:r>
            <a:r>
              <a:rPr lang="en-US" sz="1400" b="1" u="sng" dirty="0"/>
              <a:t> smokers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1597081" y="3267262"/>
            <a:ext cx="22347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Non-smokers vs. E-cig </a:t>
            </a:r>
            <a:r>
              <a:rPr lang="en-US" sz="1400" b="1" u="sng" dirty="0" smtClean="0"/>
              <a:t>users</a:t>
            </a:r>
            <a:endParaRPr lang="en-US" sz="1400" b="1" u="sng" dirty="0"/>
          </a:p>
        </p:txBody>
      </p:sp>
      <p:sp>
        <p:nvSpPr>
          <p:cNvPr id="10" name="Rectangle 9"/>
          <p:cNvSpPr/>
          <p:nvPr/>
        </p:nvSpPr>
        <p:spPr>
          <a:xfrm>
            <a:off x="6724165" y="3271640"/>
            <a:ext cx="24574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Non-smokers vs. </a:t>
            </a:r>
            <a:r>
              <a:rPr lang="en-US" sz="1400" b="1" u="sng" smtClean="0"/>
              <a:t>Dual </a:t>
            </a:r>
            <a:r>
              <a:rPr lang="en-US" sz="1400" b="1" u="sng" dirty="0"/>
              <a:t>smokers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2695" y="8312"/>
            <a:ext cx="512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A.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071685" y="8312"/>
            <a:ext cx="500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B.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 flipH="1">
            <a:off x="1135202" y="3242341"/>
            <a:ext cx="38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C.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126480" y="3255118"/>
            <a:ext cx="54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D.</a:t>
            </a:r>
            <a:endParaRPr lang="en-US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54"/>
          <a:stretch/>
        </p:blipFill>
        <p:spPr>
          <a:xfrm>
            <a:off x="5844193" y="3611673"/>
            <a:ext cx="4033734" cy="28811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57150" y="-27902"/>
            <a:ext cx="13705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Suppl. Figure </a:t>
            </a:r>
            <a:r>
              <a:rPr lang="en-US" sz="1400" b="1" u="sng" dirty="0" smtClean="0"/>
              <a:t>6</a:t>
            </a:r>
            <a:r>
              <a:rPr lang="en-US" sz="1400" b="1" dirty="0" smtClean="0"/>
              <a:t>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12665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36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URMC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Kameshwar</dc:creator>
  <cp:lastModifiedBy>Rahman, Irfan</cp:lastModifiedBy>
  <cp:revision>10</cp:revision>
  <dcterms:created xsi:type="dcterms:W3CDTF">2019-12-08T17:18:47Z</dcterms:created>
  <dcterms:modified xsi:type="dcterms:W3CDTF">2020-05-12T16:22:37Z</dcterms:modified>
</cp:coreProperties>
</file>