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8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8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3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5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8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9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5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02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3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9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9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E8213-7FBB-4A86-96D2-DEFB1F46A82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B117F-49AE-44E1-B3FE-F5E46C063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0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800" y="3721048"/>
            <a:ext cx="4628325" cy="3063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010" y="3701411"/>
            <a:ext cx="4451626" cy="3156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617" y="618800"/>
            <a:ext cx="4760292" cy="34397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46" y="723847"/>
            <a:ext cx="4555908" cy="32920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26849" y="130441"/>
            <a:ext cx="3877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Suppl. Figure </a:t>
            </a:r>
            <a:r>
              <a:rPr lang="en-US" b="1" u="sng" dirty="0" smtClean="0"/>
              <a:t>5</a:t>
            </a:r>
            <a:r>
              <a:rPr lang="en-US" b="1" dirty="0" smtClean="0"/>
              <a:t>. Volcano plots for </a:t>
            </a:r>
            <a:r>
              <a:rPr lang="en-US" b="1" dirty="0" err="1" smtClean="0"/>
              <a:t>tRNA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2267344" y="723847"/>
            <a:ext cx="32399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Non-smokers vs. Cigarette smokers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37806" y="66229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41930" y="66229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57428" y="696925"/>
            <a:ext cx="33230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Non-smokers vs. </a:t>
            </a:r>
            <a:r>
              <a:rPr lang="en-US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Waterpipe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 smokers</a:t>
            </a:r>
          </a:p>
        </p:txBody>
      </p:sp>
      <p:sp>
        <p:nvSpPr>
          <p:cNvPr id="15" name="Rectangle 14"/>
          <p:cNvSpPr/>
          <p:nvPr/>
        </p:nvSpPr>
        <p:spPr>
          <a:xfrm flipH="1">
            <a:off x="1837806" y="3721048"/>
            <a:ext cx="5818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89051" y="3756701"/>
            <a:ext cx="26420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Non-smokers vs. E-cig users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22924" y="3689232"/>
            <a:ext cx="38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09312" y="3689232"/>
            <a:ext cx="28729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Non-smokers vs. Dual Smokers</a:t>
            </a:r>
          </a:p>
        </p:txBody>
      </p:sp>
    </p:spTree>
    <p:extLst>
      <p:ext uri="{BB962C8B-B14F-4D97-AF65-F5344CB8AC3E}">
        <p14:creationId xmlns:p14="http://schemas.microsoft.com/office/powerpoint/2010/main" val="189704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37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6</cp:revision>
  <dcterms:created xsi:type="dcterms:W3CDTF">2019-12-08T17:20:44Z</dcterms:created>
  <dcterms:modified xsi:type="dcterms:W3CDTF">2020-05-12T16:22:17Z</dcterms:modified>
</cp:coreProperties>
</file>