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37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6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7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1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9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3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3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36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41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4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9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2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97DC-47C4-462F-8D79-662FA344E8F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AE9DD-53FF-4AB0-B2C1-E03A8B6E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3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64" y="1160402"/>
            <a:ext cx="6007088" cy="52868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1694" y="762267"/>
            <a:ext cx="3482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Suppl. Figure </a:t>
            </a:r>
            <a:r>
              <a:rPr lang="en-US" b="1" u="sng" dirty="0" smtClean="0"/>
              <a:t>4</a:t>
            </a:r>
            <a:r>
              <a:rPr lang="en-US" b="1" dirty="0" smtClean="0"/>
              <a:t>. MDS plot for </a:t>
            </a:r>
            <a:r>
              <a:rPr lang="en-US" b="1" dirty="0" err="1" smtClean="0"/>
              <a:t>tRNA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674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4</cp:revision>
  <dcterms:created xsi:type="dcterms:W3CDTF">2019-12-08T17:22:39Z</dcterms:created>
  <dcterms:modified xsi:type="dcterms:W3CDTF">2020-05-12T16:22:05Z</dcterms:modified>
</cp:coreProperties>
</file>