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389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85B1-D867-4043-B397-6DA843F9108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B23F-1DB3-4305-B82D-11D03B2FE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69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85B1-D867-4043-B397-6DA843F9108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B23F-1DB3-4305-B82D-11D03B2FE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675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85B1-D867-4043-B397-6DA843F9108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B23F-1DB3-4305-B82D-11D03B2FE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73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85B1-D867-4043-B397-6DA843F9108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B23F-1DB3-4305-B82D-11D03B2FE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650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85B1-D867-4043-B397-6DA843F9108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B23F-1DB3-4305-B82D-11D03B2FE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2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85B1-D867-4043-B397-6DA843F9108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B23F-1DB3-4305-B82D-11D03B2FE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9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85B1-D867-4043-B397-6DA843F9108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B23F-1DB3-4305-B82D-11D03B2FE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75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85B1-D867-4043-B397-6DA843F9108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B23F-1DB3-4305-B82D-11D03B2FE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73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85B1-D867-4043-B397-6DA843F9108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B23F-1DB3-4305-B82D-11D03B2FE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744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85B1-D867-4043-B397-6DA843F9108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B23F-1DB3-4305-B82D-11D03B2FE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17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85B1-D867-4043-B397-6DA843F9108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5B23F-1DB3-4305-B82D-11D03B2FE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75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585B1-D867-4043-B397-6DA843F9108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5B23F-1DB3-4305-B82D-11D03B2FE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10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22"/>
          <a:stretch/>
        </p:blipFill>
        <p:spPr>
          <a:xfrm>
            <a:off x="5856351" y="3358342"/>
            <a:ext cx="3985917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29" y="241069"/>
            <a:ext cx="4868111" cy="3200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8274" y="0"/>
            <a:ext cx="19809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Suppl. </a:t>
            </a:r>
            <a:r>
              <a:rPr lang="en-US" b="1" u="sng" dirty="0" smtClean="0"/>
              <a:t>Fig. </a:t>
            </a:r>
            <a:r>
              <a:rPr lang="en-US" b="1" u="sng" dirty="0"/>
              <a:t>3</a:t>
            </a:r>
            <a:r>
              <a:rPr lang="en-US" b="1" u="sng" dirty="0" smtClean="0"/>
              <a:t> A.</a:t>
            </a:r>
          </a:p>
          <a:p>
            <a:r>
              <a:rPr lang="en-US" b="1" dirty="0" smtClean="0"/>
              <a:t>Biological pathway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68"/>
          <a:stretch/>
        </p:blipFill>
        <p:spPr>
          <a:xfrm>
            <a:off x="5723340" y="241069"/>
            <a:ext cx="4027489" cy="3200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44"/>
          <a:stretch/>
        </p:blipFill>
        <p:spPr>
          <a:xfrm>
            <a:off x="722218" y="3441469"/>
            <a:ext cx="3999412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03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11" y="224444"/>
            <a:ext cx="4868111" cy="320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3"/>
          <a:stretch/>
        </p:blipFill>
        <p:spPr>
          <a:xfrm>
            <a:off x="5582022" y="224444"/>
            <a:ext cx="4016029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02"/>
          <a:stretch/>
        </p:blipFill>
        <p:spPr>
          <a:xfrm>
            <a:off x="4692167" y="3285314"/>
            <a:ext cx="4011260" cy="3200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4088" y="39778"/>
            <a:ext cx="3323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Suppl. </a:t>
            </a:r>
            <a:r>
              <a:rPr lang="en-US" b="1" u="sng" dirty="0" smtClean="0"/>
              <a:t>Fig. </a:t>
            </a:r>
            <a:r>
              <a:rPr lang="en-US" b="1" u="sng" dirty="0"/>
              <a:t>3</a:t>
            </a:r>
            <a:r>
              <a:rPr lang="en-US" b="1" u="sng" dirty="0" smtClean="0"/>
              <a:t> B. </a:t>
            </a:r>
            <a:r>
              <a:rPr lang="en-US" b="1" dirty="0" smtClean="0"/>
              <a:t>Biological Process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80"/>
          <a:stretch/>
        </p:blipFill>
        <p:spPr>
          <a:xfrm>
            <a:off x="2222452" y="3285314"/>
            <a:ext cx="3953904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6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3" y="494475"/>
            <a:ext cx="4868111" cy="320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99"/>
          <a:stretch/>
        </p:blipFill>
        <p:spPr>
          <a:xfrm>
            <a:off x="5435543" y="494475"/>
            <a:ext cx="3957839" cy="3200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9150" y="125143"/>
            <a:ext cx="3453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Suppl. </a:t>
            </a:r>
            <a:r>
              <a:rPr lang="en-US" b="1" u="sng" dirty="0" smtClean="0"/>
              <a:t>Fig. </a:t>
            </a:r>
            <a:r>
              <a:rPr lang="en-US" b="1" u="sng" dirty="0"/>
              <a:t>3</a:t>
            </a:r>
            <a:r>
              <a:rPr lang="en-US" b="1" u="sng" dirty="0" smtClean="0"/>
              <a:t> C</a:t>
            </a:r>
            <a:r>
              <a:rPr lang="en-US" b="1" dirty="0" smtClean="0"/>
              <a:t>. Molecular function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74"/>
          <a:stretch/>
        </p:blipFill>
        <p:spPr>
          <a:xfrm>
            <a:off x="597532" y="3541222"/>
            <a:ext cx="4007719" cy="320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45"/>
          <a:stretch/>
        </p:blipFill>
        <p:spPr>
          <a:xfrm>
            <a:off x="5393996" y="3541222"/>
            <a:ext cx="3999386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10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61" y="415636"/>
            <a:ext cx="4868107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32"/>
          <a:stretch/>
        </p:blipFill>
        <p:spPr>
          <a:xfrm>
            <a:off x="447924" y="3616036"/>
            <a:ext cx="4024324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16"/>
          <a:stretch/>
        </p:blipFill>
        <p:spPr>
          <a:xfrm>
            <a:off x="5859510" y="3424844"/>
            <a:ext cx="3991073" cy="320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62"/>
          <a:stretch/>
        </p:blipFill>
        <p:spPr>
          <a:xfrm>
            <a:off x="5859510" y="415636"/>
            <a:ext cx="4032635" cy="3200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8779" y="160312"/>
            <a:ext cx="349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Suppl. Fig. 3</a:t>
            </a:r>
            <a:r>
              <a:rPr lang="en-US" b="1" u="sng" dirty="0" smtClean="0"/>
              <a:t> D</a:t>
            </a:r>
            <a:r>
              <a:rPr lang="en-US" b="1" dirty="0" smtClean="0"/>
              <a:t>. Cellular component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21857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49" y="249382"/>
            <a:ext cx="4868107" cy="320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92"/>
          <a:stretch/>
        </p:blipFill>
        <p:spPr>
          <a:xfrm>
            <a:off x="5934326" y="182880"/>
            <a:ext cx="4040948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45"/>
          <a:stretch/>
        </p:blipFill>
        <p:spPr>
          <a:xfrm>
            <a:off x="664055" y="3383280"/>
            <a:ext cx="3999385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10"/>
          <a:stretch/>
        </p:blipFill>
        <p:spPr>
          <a:xfrm>
            <a:off x="5789856" y="3283527"/>
            <a:ext cx="4010849" cy="3200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1251" y="9791"/>
            <a:ext cx="3296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Suppl. Fig. 3</a:t>
            </a:r>
            <a:r>
              <a:rPr lang="en-US" b="1" u="sng" dirty="0" smtClean="0"/>
              <a:t> E</a:t>
            </a:r>
            <a:r>
              <a:rPr lang="en-US" b="1" dirty="0" smtClean="0"/>
              <a:t>. Site of expression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88005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34" y="116379"/>
            <a:ext cx="4868112" cy="320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4"/>
          <a:stretch/>
        </p:blipFill>
        <p:spPr>
          <a:xfrm>
            <a:off x="5842884" y="457200"/>
            <a:ext cx="4016011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99"/>
          <a:stretch/>
        </p:blipFill>
        <p:spPr>
          <a:xfrm>
            <a:off x="5842884" y="3569732"/>
            <a:ext cx="3957822" cy="3200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-68287"/>
            <a:ext cx="34529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Suppl. Fig. 3</a:t>
            </a:r>
            <a:r>
              <a:rPr lang="en-US" b="1" u="sng" dirty="0" smtClean="0"/>
              <a:t> F</a:t>
            </a:r>
            <a:r>
              <a:rPr lang="en-US" b="1" dirty="0" smtClean="0"/>
              <a:t>. Transcription factor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11"/>
          <a:stretch/>
        </p:blipFill>
        <p:spPr>
          <a:xfrm>
            <a:off x="423948" y="3657600"/>
            <a:ext cx="4713317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31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55</Words>
  <Application>Microsoft Office PowerPoint</Application>
  <PresentationFormat>Custom</PresentationFormat>
  <Paragraphs>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URMC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Kameshwar</dc:creator>
  <cp:lastModifiedBy>Rahman, Irfan</cp:lastModifiedBy>
  <cp:revision>22</cp:revision>
  <dcterms:created xsi:type="dcterms:W3CDTF">2019-10-09T20:47:35Z</dcterms:created>
  <dcterms:modified xsi:type="dcterms:W3CDTF">2020-05-12T16:21:43Z</dcterms:modified>
</cp:coreProperties>
</file>