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9" d="100"/>
          <a:sy n="89" d="100"/>
        </p:scale>
        <p:origin x="-389" y="-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3C89B-1D89-422E-99A7-FDBCD376BF25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2E185-19A2-43A0-9FB6-659E48DDF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266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3C89B-1D89-422E-99A7-FDBCD376BF25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2E185-19A2-43A0-9FB6-659E48DDF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192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3C89B-1D89-422E-99A7-FDBCD376BF25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2E185-19A2-43A0-9FB6-659E48DDF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946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3C89B-1D89-422E-99A7-FDBCD376BF25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2E185-19A2-43A0-9FB6-659E48DDF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288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3C89B-1D89-422E-99A7-FDBCD376BF25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2E185-19A2-43A0-9FB6-659E48DDF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524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3C89B-1D89-422E-99A7-FDBCD376BF25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2E185-19A2-43A0-9FB6-659E48DDF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187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3C89B-1D89-422E-99A7-FDBCD376BF25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2E185-19A2-43A0-9FB6-659E48DDF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4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3C89B-1D89-422E-99A7-FDBCD376BF25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2E185-19A2-43A0-9FB6-659E48DDF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585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3C89B-1D89-422E-99A7-FDBCD376BF25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2E185-19A2-43A0-9FB6-659E48DDF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196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3C89B-1D89-422E-99A7-FDBCD376BF25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2E185-19A2-43A0-9FB6-659E48DDF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316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3C89B-1D89-422E-99A7-FDBCD376BF25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2E185-19A2-43A0-9FB6-659E48DDF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687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B3C89B-1D89-422E-99A7-FDBCD376BF25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2E185-19A2-43A0-9FB6-659E48DDF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310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57757" y="383658"/>
            <a:ext cx="32444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u="sng" dirty="0"/>
              <a:t>Cigarette smokers vs. </a:t>
            </a:r>
            <a:r>
              <a:rPr lang="en-US" sz="1400" b="1" u="sng" dirty="0" err="1"/>
              <a:t>Waterpipe</a:t>
            </a:r>
            <a:r>
              <a:rPr lang="en-US" sz="1400" b="1" u="sng" dirty="0"/>
              <a:t> smokers</a:t>
            </a:r>
            <a:endParaRPr lang="en-US" sz="1400" dirty="0"/>
          </a:p>
        </p:txBody>
      </p:sp>
      <p:sp>
        <p:nvSpPr>
          <p:cNvPr id="5" name="Rectangle 4"/>
          <p:cNvSpPr/>
          <p:nvPr/>
        </p:nvSpPr>
        <p:spPr>
          <a:xfrm>
            <a:off x="6934090" y="383657"/>
            <a:ext cx="25800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u="sng" dirty="0"/>
              <a:t>Cigarette smokers vs. E-cig users</a:t>
            </a:r>
          </a:p>
        </p:txBody>
      </p:sp>
      <p:sp>
        <p:nvSpPr>
          <p:cNvPr id="7" name="Rectangle 6"/>
          <p:cNvSpPr/>
          <p:nvPr/>
        </p:nvSpPr>
        <p:spPr>
          <a:xfrm>
            <a:off x="2257757" y="3535645"/>
            <a:ext cx="28026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u="sng" dirty="0"/>
              <a:t>Cigarette smokers vs. </a:t>
            </a:r>
            <a:r>
              <a:rPr lang="en-US" sz="1400" b="1" u="sng" dirty="0" smtClean="0"/>
              <a:t>Dual smokers</a:t>
            </a:r>
            <a:endParaRPr lang="en-US" sz="1400" b="1" u="sng" dirty="0"/>
          </a:p>
        </p:txBody>
      </p:sp>
      <p:sp>
        <p:nvSpPr>
          <p:cNvPr id="10" name="Rectangle 9"/>
          <p:cNvSpPr/>
          <p:nvPr/>
        </p:nvSpPr>
        <p:spPr>
          <a:xfrm>
            <a:off x="6859016" y="3535645"/>
            <a:ext cx="29167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u="sng" dirty="0" err="1" smtClean="0"/>
              <a:t>Waterpipe</a:t>
            </a:r>
            <a:r>
              <a:rPr lang="en-US" sz="1400" b="1" u="sng" dirty="0" smtClean="0"/>
              <a:t> </a:t>
            </a:r>
            <a:r>
              <a:rPr lang="en-US" sz="1400" b="1" u="sng" dirty="0"/>
              <a:t>smokers vs. Dual smokers</a:t>
            </a:r>
          </a:p>
        </p:txBody>
      </p:sp>
      <p:sp>
        <p:nvSpPr>
          <p:cNvPr id="11" name="TextBox 10"/>
          <p:cNvSpPr txBox="1"/>
          <p:nvPr/>
        </p:nvSpPr>
        <p:spPr>
          <a:xfrm flipH="1">
            <a:off x="1916714" y="349218"/>
            <a:ext cx="4530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A.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507965" y="376332"/>
            <a:ext cx="515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B.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930934" y="3515978"/>
            <a:ext cx="447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C.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517154" y="3510135"/>
            <a:ext cx="386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D.</a:t>
            </a:r>
            <a:endParaRPr lang="en-US" b="1" dirty="0"/>
          </a:p>
        </p:txBody>
      </p:sp>
      <p:sp>
        <p:nvSpPr>
          <p:cNvPr id="9" name="Rectangle 8"/>
          <p:cNvSpPr/>
          <p:nvPr/>
        </p:nvSpPr>
        <p:spPr>
          <a:xfrm>
            <a:off x="1930934" y="14325"/>
            <a:ext cx="86594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/>
              <a:t>Suppl. </a:t>
            </a:r>
            <a:r>
              <a:rPr lang="en-US" b="1" u="sng" dirty="0" smtClean="0"/>
              <a:t>Figure 2</a:t>
            </a:r>
            <a:r>
              <a:rPr lang="en-US" b="1" dirty="0" smtClean="0"/>
              <a:t>. </a:t>
            </a:r>
            <a:r>
              <a:rPr lang="en-US" b="1" dirty="0" err="1"/>
              <a:t>Hierarchial</a:t>
            </a:r>
            <a:r>
              <a:rPr lang="en-US" b="1" dirty="0"/>
              <a:t> cluster analysis of differentially expressed </a:t>
            </a:r>
            <a:r>
              <a:rPr lang="en-US" b="1" dirty="0" err="1" smtClean="0"/>
              <a:t>micoRNA</a:t>
            </a:r>
            <a:endParaRPr lang="en-US" b="1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293"/>
          <a:stretch/>
        </p:blipFill>
        <p:spPr>
          <a:xfrm>
            <a:off x="1335505" y="3843513"/>
            <a:ext cx="4166666" cy="289740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667"/>
          <a:stretch/>
        </p:blipFill>
        <p:spPr>
          <a:xfrm>
            <a:off x="6260674" y="672368"/>
            <a:ext cx="4808379" cy="283776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325"/>
          <a:stretch/>
        </p:blipFill>
        <p:spPr>
          <a:xfrm>
            <a:off x="6260674" y="3843422"/>
            <a:ext cx="4317709" cy="295854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22"/>
          <a:stretch/>
        </p:blipFill>
        <p:spPr>
          <a:xfrm>
            <a:off x="1385494" y="831403"/>
            <a:ext cx="4329054" cy="275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52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44</Words>
  <Application>Microsoft Office PowerPoint</Application>
  <PresentationFormat>Custom</PresentationFormat>
  <Paragraphs>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URMC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Singh, Kameshwar</dc:creator>
  <cp:lastModifiedBy>Rahman, Irfan</cp:lastModifiedBy>
  <cp:revision>7</cp:revision>
  <dcterms:created xsi:type="dcterms:W3CDTF">2019-10-09T20:30:57Z</dcterms:created>
  <dcterms:modified xsi:type="dcterms:W3CDTF">2020-05-12T16:21:11Z</dcterms:modified>
</cp:coreProperties>
</file>