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-437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5A43-EE94-468B-8579-6FF53AD94A08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6FA34-D969-4924-A2E3-CE6E77DBE6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586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5A43-EE94-468B-8579-6FF53AD94A08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6FA34-D969-4924-A2E3-CE6E77DBE6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58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5A43-EE94-468B-8579-6FF53AD94A08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6FA34-D969-4924-A2E3-CE6E77DBE6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27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5A43-EE94-468B-8579-6FF53AD94A08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6FA34-D969-4924-A2E3-CE6E77DBE6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547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5A43-EE94-468B-8579-6FF53AD94A08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6FA34-D969-4924-A2E3-CE6E77DBE6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139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5A43-EE94-468B-8579-6FF53AD94A08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6FA34-D969-4924-A2E3-CE6E77DBE6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299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5A43-EE94-468B-8579-6FF53AD94A08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6FA34-D969-4924-A2E3-CE6E77DBE6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00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5A43-EE94-468B-8579-6FF53AD94A08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6FA34-D969-4924-A2E3-CE6E77DBE6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0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5A43-EE94-468B-8579-6FF53AD94A08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6FA34-D969-4924-A2E3-CE6E77DBE6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12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5A43-EE94-468B-8579-6FF53AD94A08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6FA34-D969-4924-A2E3-CE6E77DBE6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55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5A43-EE94-468B-8579-6FF53AD94A08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6FA34-D969-4924-A2E3-CE6E77DBE6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10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75A43-EE94-468B-8579-6FF53AD94A08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6FA34-D969-4924-A2E3-CE6E77DBE6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608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351" y="704850"/>
            <a:ext cx="7210425" cy="61531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33145" y="563869"/>
            <a:ext cx="3994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Suppl. Figure </a:t>
            </a:r>
            <a:r>
              <a:rPr lang="en-US" b="1" u="sng" dirty="0" smtClean="0"/>
              <a:t>10</a:t>
            </a:r>
            <a:r>
              <a:rPr lang="en-US" b="1" dirty="0" smtClean="0"/>
              <a:t>. Venn diagram </a:t>
            </a:r>
            <a:r>
              <a:rPr lang="en-US" b="1" dirty="0"/>
              <a:t>(</a:t>
            </a:r>
            <a:r>
              <a:rPr lang="en-US" b="1" dirty="0" err="1" smtClean="0"/>
              <a:t>piRNA</a:t>
            </a:r>
            <a:r>
              <a:rPr lang="en-US" b="1" smtClean="0"/>
              <a:t>)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60818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URMC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Singh, Kameshwar</dc:creator>
  <cp:lastModifiedBy>Rahman, Irfan</cp:lastModifiedBy>
  <cp:revision>5</cp:revision>
  <dcterms:created xsi:type="dcterms:W3CDTF">2019-12-08T17:30:38Z</dcterms:created>
  <dcterms:modified xsi:type="dcterms:W3CDTF">2020-05-12T16:24:19Z</dcterms:modified>
</cp:coreProperties>
</file>