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8" d="100"/>
          <a:sy n="78" d="100"/>
        </p:scale>
        <p:origin x="-854" y="-3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65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24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95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8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383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0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8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00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5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27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6341B-BA4A-40C9-9015-7C528A23928A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210A9-1D99-449D-AB9F-1E5B06070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7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644" y="3963534"/>
            <a:ext cx="3815355" cy="28944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585" y="1231718"/>
            <a:ext cx="3928489" cy="30392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35" y="1245103"/>
            <a:ext cx="3884766" cy="30054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819" y="4131584"/>
            <a:ext cx="3741922" cy="26825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1557" y="3962564"/>
            <a:ext cx="3270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Cigarette smokers vs. Dual smokers</a:t>
            </a:r>
            <a:endParaRPr lang="en-US" sz="1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52780" y="3999399"/>
            <a:ext cx="34032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Waterpipe</a:t>
            </a:r>
            <a:r>
              <a:rPr lang="en-US" sz="1400" b="1" u="sng" smtClean="0">
                <a:latin typeface="Arial" panose="020B0604020202020204" pitchFamily="34" charset="0"/>
                <a:cs typeface="Arial" panose="020B0604020202020204" pitchFamily="34" charset="0"/>
              </a:rPr>
              <a:t> smokers vs</a:t>
            </a: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Dual </a:t>
            </a: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smokers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93573" y="222833"/>
            <a:ext cx="8662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Suppl. Figure 1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Volcano plot of differentially expressed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microRNA in </a:t>
            </a: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cigarette smokers, </a:t>
            </a:r>
            <a:r>
              <a:rPr lang="en-US" b="1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waterpipe</a:t>
            </a: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smokers, 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dual smokers and </a:t>
            </a: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e-cigarette users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550345" y="1180756"/>
            <a:ext cx="3110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E-cig users vs. Cigarette </a:t>
            </a: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smokers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9770" y="1134773"/>
            <a:ext cx="38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A.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41180" y="1180756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B.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845989" y="3982742"/>
            <a:ext cx="38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152780" y="1195546"/>
            <a:ext cx="3767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waterpipe</a:t>
            </a:r>
            <a:r>
              <a:rPr lang="en-U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smokers vs</a:t>
            </a: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Cigarette </a:t>
            </a: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smokers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03107" y="3942235"/>
            <a:ext cx="483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cs typeface="Arial" panose="020B0604020202020204" pitchFamily="34" charset="0"/>
              </a:rPr>
              <a:t>C.</a:t>
            </a:r>
            <a:endParaRPr lang="en-US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86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55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15</cp:revision>
  <dcterms:created xsi:type="dcterms:W3CDTF">2019-10-09T20:29:40Z</dcterms:created>
  <dcterms:modified xsi:type="dcterms:W3CDTF">2020-05-12T16:20:59Z</dcterms:modified>
</cp:coreProperties>
</file>