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4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751C92-BF0A-4253-9FF1-579959805C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EE93C98-B459-40E3-9BCC-25D3A65B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076C8D-E6B1-4094-A468-CEA28E82B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1D4BF-1E4E-4656-BB23-1FE7F3A18A70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2BE4D69-D46C-4CE8-84E1-385A39F34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D3C0EC0-5F48-436D-BDAF-3813B7FCC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91B7C-1EAA-4A17-B613-26CC1772B5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711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BD6911-15D2-4BA4-9C47-62EAFC671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0FD836-0351-43AA-BC44-D66E52EF70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09D08C9-DD95-42A1-B4ED-A6C274DF9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1D4BF-1E4E-4656-BB23-1FE7F3A18A70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5E1139-E416-4676-8AC0-F7E887D84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429C72F-3726-4143-A0CE-D0199DECD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91B7C-1EAA-4A17-B613-26CC1772B5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680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D28E23-B902-44F9-B820-3CB4F59BA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9146559-38CF-45DA-82BD-2BBA4AFFB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27E98B-B8D4-46F6-B211-94B0708EB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1D4BF-1E4E-4656-BB23-1FE7F3A18A70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7E4E200-6FF8-4DD0-ADC9-992B558E7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A85F20A-CF64-4378-9F80-C2997F29C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91B7C-1EAA-4A17-B613-26CC1772B5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8727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DB894B-D169-4EC0-9DA3-FE1C5400E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40EDDF-6B56-489E-BC4B-7528D7C79C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7D7951A-D0DF-4B18-9A41-5E80B712A2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982BC54-928D-43C6-A6F5-03C1C4DD9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1D4BF-1E4E-4656-BB23-1FE7F3A18A70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7F22445-9773-4627-9916-DD2EB9866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CFD045B-6264-476D-9A29-740607FC5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91B7C-1EAA-4A17-B613-26CC1772B5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588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14EE0C-26FE-4B77-A451-CD053A91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EA6366E-283F-4E00-842D-A422EBF60E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02BFF7F-3601-4C58-B014-19FD43AA6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1DE7A34-C0BB-4251-B4F5-D6C1D250A9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CFF4F3F-2141-4A2F-8038-62A606B375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300F0CA-727D-4CD3-B713-337D5F4AE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1D4BF-1E4E-4656-BB23-1FE7F3A18A70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39AD199-54C2-4CC3-83FF-FCFA7DABE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9F27B76-E7B0-4C43-A396-D9EC378DB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91B7C-1EAA-4A17-B613-26CC1772B5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17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D691EF-2C78-4A1A-9CFB-AF1B9D039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2F10409-0AFB-47DD-940B-96A1587C6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1D4BF-1E4E-4656-BB23-1FE7F3A18A70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64BD78A-EA37-4050-9ED9-6EA04C1DA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532CCA6-D117-4E15-8023-4C1135121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91B7C-1EAA-4A17-B613-26CC1772B5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576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FD06D9E-61E6-4D5F-B365-A0665D8B6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1D4BF-1E4E-4656-BB23-1FE7F3A18A70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68788F7-5046-49C8-AEB9-BF498F1E2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44F8C8-AF21-45A8-8EEE-E8CD155D5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91B7C-1EAA-4A17-B613-26CC1772B5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4721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B023AA-7F0C-4CD8-B631-BEF0B2FE8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8B798C3-5BE1-4F60-BDB2-47EA156DA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D7F6470-9D75-4786-B25F-6CB800B709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C763B55-576C-45B9-8588-BA3215889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1D4BF-1E4E-4656-BB23-1FE7F3A18A70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F7F0B42-E11D-40F0-99DB-7C0B93A3F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1850E92-8886-46AA-9612-46987CB08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91B7C-1EAA-4A17-B613-26CC1772B5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970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5E63EE-5CC0-40F3-8255-322E2A37E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EE2516D-0D95-4CA1-8A3C-FCD287B90F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C079DFD-A2A5-429D-B079-41AD98CA3C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F9575AA-A025-4180-B889-F47DD4803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1D4BF-1E4E-4656-BB23-1FE7F3A18A70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3200B1F-8374-4D3E-916C-2FAF6F839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E6849A9-04FC-459A-9EC6-48D508E1B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91B7C-1EAA-4A17-B613-26CC1772B5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939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45285D-B0DA-45CF-B5C4-7AA15C1DF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C2265B5-1585-447E-A7CE-FA6AB9F027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1CA64C8-C97B-458C-8E06-3D2C0470B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1D4BF-1E4E-4656-BB23-1FE7F3A18A70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243DDB3-1842-4AA6-99E6-76CD98B1B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74267C-7E59-4D81-9DFC-ABE50A2CD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91B7C-1EAA-4A17-B613-26CC1772B5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5567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26AA60A-E7F3-4C30-BF1F-5A218A62F9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58B487D-9048-4F04-88C6-1C0B94CDF2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CACE848-954A-4B6D-983D-85BBE5916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1D4BF-1E4E-4656-BB23-1FE7F3A18A70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9D6F1C6-889D-4775-8382-652CFE796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4848D7-6E35-4E6F-A23B-0D919F894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91B7C-1EAA-4A17-B613-26CC1772B5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923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581B806-A8EB-4E08-B80E-A1C9B44B6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4FCB89C-E1EE-4DAE-9AC1-036F10817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6C5AAD2-A335-4A17-AF5E-A1B6412909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1D4BF-1E4E-4656-BB23-1FE7F3A18A70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B853F8E-10EB-452F-9C99-7595B20C8F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F920B88-912E-4296-8897-D5D0C7A5EA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91B7C-1EAA-4A17-B613-26CC1772B5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903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7">
            <a:extLst>
              <a:ext uri="{FF2B5EF4-FFF2-40B4-BE49-F238E27FC236}">
                <a16:creationId xmlns:a16="http://schemas.microsoft.com/office/drawing/2014/main" id="{4B8AC51F-53F4-4A0F-82C2-D2E8D305C2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437300"/>
              </p:ext>
            </p:extLst>
          </p:nvPr>
        </p:nvGraphicFramePr>
        <p:xfrm>
          <a:off x="2189475" y="547477"/>
          <a:ext cx="8008708" cy="52578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02177">
                  <a:extLst>
                    <a:ext uri="{9D8B030D-6E8A-4147-A177-3AD203B41FA5}">
                      <a16:colId xmlns:a16="http://schemas.microsoft.com/office/drawing/2014/main" val="2871320722"/>
                    </a:ext>
                  </a:extLst>
                </a:gridCol>
                <a:gridCol w="2002177">
                  <a:extLst>
                    <a:ext uri="{9D8B030D-6E8A-4147-A177-3AD203B41FA5}">
                      <a16:colId xmlns:a16="http://schemas.microsoft.com/office/drawing/2014/main" val="2073560734"/>
                    </a:ext>
                  </a:extLst>
                </a:gridCol>
                <a:gridCol w="2002177">
                  <a:extLst>
                    <a:ext uri="{9D8B030D-6E8A-4147-A177-3AD203B41FA5}">
                      <a16:colId xmlns:a16="http://schemas.microsoft.com/office/drawing/2014/main" val="1598765235"/>
                    </a:ext>
                  </a:extLst>
                </a:gridCol>
                <a:gridCol w="2002177">
                  <a:extLst>
                    <a:ext uri="{9D8B030D-6E8A-4147-A177-3AD203B41FA5}">
                      <a16:colId xmlns:a16="http://schemas.microsoft.com/office/drawing/2014/main" val="3307222024"/>
                    </a:ext>
                  </a:extLst>
                </a:gridCol>
              </a:tblGrid>
              <a:tr h="277582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material properties of the finite element model.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191786"/>
                  </a:ext>
                </a:extLst>
              </a:tr>
              <a:tr h="407934"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Component name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Young’s modulus(MPa)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Poisson’s ratio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Cross­­­­­­-section area(mm</a:t>
                      </a:r>
                      <a:r>
                        <a:rPr lang="en-US" altLang="zh-CN" sz="14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923502"/>
                  </a:ext>
                </a:extLst>
              </a:tr>
              <a:tr h="277582"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Cortical bone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12,000 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­­­­</a:t>
                      </a:r>
                      <a:r>
                        <a:rPr lang="zh-CN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685540"/>
                  </a:ext>
                </a:extLst>
              </a:tr>
              <a:tr h="277582"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Cancellous bone 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403157"/>
                  </a:ext>
                </a:extLst>
              </a:tr>
              <a:tr h="277582"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Cartilage 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414292"/>
                  </a:ext>
                </a:extLst>
              </a:tr>
              <a:tr h="277582"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Bony endplate 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 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308531"/>
                  </a:ext>
                </a:extLst>
              </a:tr>
              <a:tr h="277582"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Nucleus pulposus 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0.499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491884"/>
                  </a:ext>
                </a:extLst>
              </a:tr>
              <a:tr h="277582"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Annulus fibrosus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 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720143"/>
                  </a:ext>
                </a:extLst>
              </a:tr>
              <a:tr h="277582"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 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 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63.7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607911"/>
                  </a:ext>
                </a:extLst>
              </a:tr>
              <a:tr h="277582"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PLL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100715"/>
                  </a:ext>
                </a:extLst>
              </a:tr>
              <a:tr h="277582"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LF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19.5 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 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454329"/>
                  </a:ext>
                </a:extLst>
              </a:tr>
              <a:tr h="277582"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ISL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11.6 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  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646422"/>
                  </a:ext>
                </a:extLst>
              </a:tr>
              <a:tr h="277582"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SSL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  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030251"/>
                  </a:ext>
                </a:extLst>
              </a:tr>
              <a:tr h="277582"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TL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58.7 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 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020902"/>
                  </a:ext>
                </a:extLst>
              </a:tr>
              <a:tr h="277582"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32.9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330551"/>
                  </a:ext>
                </a:extLst>
              </a:tr>
              <a:tr h="582763">
                <a:tc gridSpan="4">
                  <a:txBody>
                    <a:bodyPr/>
                    <a:lstStyle/>
                    <a:p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ALL: anterior longitudinal ligament; PLL: posterior longitudinal ligament; ISL: interspinous ligament; SSL: supraspinal ligament; CL: capsular ligament; LF: </a:t>
                      </a:r>
                      <a:r>
                        <a:rPr lang="en-US" altLang="zh-CN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ligamantumflavum;TL:transverse</a:t>
                      </a: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ligaments;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846842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F89CFABA-52F5-4E6A-9ECF-A953DCD423B7}"/>
              </a:ext>
            </a:extLst>
          </p:cNvPr>
          <p:cNvSpPr txBox="1"/>
          <p:nvPr/>
        </p:nvSpPr>
        <p:spPr>
          <a:xfrm>
            <a:off x="3040235" y="5886912"/>
            <a:ext cx="5719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1. </a:t>
            </a:r>
            <a:r>
              <a:rPr lang="en-US" altLang="zh-CN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material properties of spine tissues used in the finite element model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672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133</Words>
  <Application>Microsoft Office PowerPoint</Application>
  <PresentationFormat>宽屏</PresentationFormat>
  <Paragraphs>59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晔</dc:creator>
  <cp:lastModifiedBy>晔</cp:lastModifiedBy>
  <cp:revision>3</cp:revision>
  <dcterms:created xsi:type="dcterms:W3CDTF">2020-12-14T03:22:02Z</dcterms:created>
  <dcterms:modified xsi:type="dcterms:W3CDTF">2020-12-14T07:35:31Z</dcterms:modified>
</cp:coreProperties>
</file>