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887227-F2B5-4867-A5FE-A9755A0352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3DC754D-6F5A-457E-B601-1A390AFCE4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25EF567-5CDB-48DB-A9F2-162E24CAE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5EE94-1390-4088-BB37-BF8C053E18DF}" type="datetimeFigureOut">
              <a:rPr lang="ca-ES" smtClean="0"/>
              <a:t>24/1/2022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8F8CCAA-E945-4FD5-891F-086ED5410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9C5A4-B4D2-4BBE-B8EF-CCCE305EF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C2DF1-DBC1-4728-BBD5-E8122F7606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053119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A985D1-8682-4A6F-A565-F8ABE507A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7192104-B05B-44D1-A425-004DF15DDB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398C4A9-C9E3-4A2C-A244-F0FBC99BF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5EE94-1390-4088-BB37-BF8C053E18DF}" type="datetimeFigureOut">
              <a:rPr lang="ca-ES" smtClean="0"/>
              <a:t>24/1/2022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6070442-9873-4CD4-9C4A-067076E37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CF9ACD-9869-47D2-9971-299A948F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C2DF1-DBC1-4728-BBD5-E8122F7606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728709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FFF508D-8215-4F5E-84D4-EC6CD88B28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DBD890E-CCC0-4285-A7C3-480CE5981D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CCFAA91-71C7-4693-B395-A8C85AD32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5EE94-1390-4088-BB37-BF8C053E18DF}" type="datetimeFigureOut">
              <a:rPr lang="ca-ES" smtClean="0"/>
              <a:t>24/1/2022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95DC958-7A45-497A-AE9F-8FF1E81C6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051F71-405E-4553-A927-58A2D20D4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C2DF1-DBC1-4728-BBD5-E8122F7606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764892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60301C-AFED-4A60-8FB3-6600B95284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F24D2D3-7517-4D8E-8F19-9047269437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C041A2E-0223-430E-B7CD-90454EBD0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5EE94-1390-4088-BB37-BF8C053E18DF}" type="datetimeFigureOut">
              <a:rPr lang="ca-ES" smtClean="0"/>
              <a:t>24/1/2022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F7A5244-9D6F-4842-A79D-4973C0AF7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5DB567-49AE-4255-9E71-6B6E99DE2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C2DF1-DBC1-4728-BBD5-E8122F7606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39401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0A6DB7-97D7-4552-8636-D3491F892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6C08E05-3A0F-4FBD-B239-30DDE068F4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02B268C-C9B3-4725-A73E-5F9FD22C7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5EE94-1390-4088-BB37-BF8C053E18DF}" type="datetimeFigureOut">
              <a:rPr lang="ca-ES" smtClean="0"/>
              <a:t>24/1/2022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E02528B-F33B-466A-83BC-B30B311D7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E68B63-76B0-47E9-8DDC-02933A323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C2DF1-DBC1-4728-BBD5-E8122F7606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184565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207E08-2001-46CC-BAFA-567CF1ABE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0E1EC29-2C50-42AE-A08E-6BE26E22A5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99B648B-4917-44B6-A187-5A8BCC6527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706F576-780E-4F7B-BBA3-D551C6279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5EE94-1390-4088-BB37-BF8C053E18DF}" type="datetimeFigureOut">
              <a:rPr lang="ca-ES" smtClean="0"/>
              <a:t>24/1/2022</a:t>
            </a:fld>
            <a:endParaRPr lang="ca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FACEEF0-4A44-4184-B634-2BDAE9610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65C8B7C-D6C6-47B8-9192-1835E0D54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C2DF1-DBC1-4728-BBD5-E8122F7606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224805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04BE78-1F8E-406E-9EF4-591238E7C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61B0B03-6372-44EF-8407-7B082AD41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F9B581F-07E8-413F-BF4F-37E665989B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28F475D-FADF-4A59-8FB9-DC7457F2A4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D7BCCE5-C642-4292-A7C3-5D8EB1CF8E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BA15DE3-139D-42F1-9AD9-E088372CE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5EE94-1390-4088-BB37-BF8C053E18DF}" type="datetimeFigureOut">
              <a:rPr lang="ca-ES" smtClean="0"/>
              <a:t>24/1/2022</a:t>
            </a:fld>
            <a:endParaRPr lang="ca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749F133-CC24-4C10-8A70-E13B44F51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9C6E202-CF1D-43B3-978E-27C421041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C2DF1-DBC1-4728-BBD5-E8122F7606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76311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D82B40-303E-40D6-9AE7-457A2CE33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231624B-C3E2-470B-A55F-F9434103C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5EE94-1390-4088-BB37-BF8C053E18DF}" type="datetimeFigureOut">
              <a:rPr lang="ca-ES" smtClean="0"/>
              <a:t>24/1/2022</a:t>
            </a:fld>
            <a:endParaRPr lang="ca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134FF2B-C33D-4482-BB67-08785FB57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93DFF2A-B7EA-410A-8E07-D14ADDA04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C2DF1-DBC1-4728-BBD5-E8122F7606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095163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8BDB8F2-90F8-4DDB-A873-9CD24CEF8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5EE94-1390-4088-BB37-BF8C053E18DF}" type="datetimeFigureOut">
              <a:rPr lang="ca-ES" smtClean="0"/>
              <a:t>24/1/2022</a:t>
            </a:fld>
            <a:endParaRPr lang="ca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CB89B7D-3E9B-4A6D-BB6D-9E324002F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2145913-B69E-44BD-BB6F-8DDC94F51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C2DF1-DBC1-4728-BBD5-E8122F7606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47763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FD2705-57EF-4380-B3EA-ABDEF0995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80FC857-66F7-45AE-AB41-009B378A2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B357545-5FC5-401C-9457-CFB354D338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96F2157-CD96-452F-9D13-0FA1EDF89D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5EE94-1390-4088-BB37-BF8C053E18DF}" type="datetimeFigureOut">
              <a:rPr lang="ca-ES" smtClean="0"/>
              <a:t>24/1/2022</a:t>
            </a:fld>
            <a:endParaRPr lang="ca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BB78145-615A-4D5F-AB0B-9997DF312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B09588E-1A29-42EE-AB45-63557CBBD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C2DF1-DBC1-4728-BBD5-E8122F7606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648348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EB0FB1-33E2-4B1D-A7C9-55BF7E0CC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3DE3AE9-D2A6-4C5F-BE4B-2F693BA4EE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FBB0715-58F8-47FF-B569-F79AC2598E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867C4D7-69C8-4387-ADB6-B2AC6AADC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5EE94-1390-4088-BB37-BF8C053E18DF}" type="datetimeFigureOut">
              <a:rPr lang="ca-ES" smtClean="0"/>
              <a:t>24/1/2022</a:t>
            </a:fld>
            <a:endParaRPr lang="ca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7510525-96BC-45B2-A7F1-AFB4152DA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4CF68B6-23A9-48E0-9C67-6DE31674C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C2DF1-DBC1-4728-BBD5-E8122F7606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994610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AA4EC3B-786F-47EF-8174-A76F9EF7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992027B-54AF-4AED-949F-3948A13713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88B2D95-3BB3-4FE0-8D4B-0231F9822F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F5EE94-1390-4088-BB37-BF8C053E18DF}" type="datetimeFigureOut">
              <a:rPr lang="ca-ES" smtClean="0"/>
              <a:t>24/1/2022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86930D6-E16D-4784-BA3B-6D153945A5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D0BED57-585D-4EDF-A49B-1BC7A7B5C9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1C2DF1-DBC1-4728-BBD5-E8122F7606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63184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upo 40">
            <a:extLst>
              <a:ext uri="{FF2B5EF4-FFF2-40B4-BE49-F238E27FC236}">
                <a16:creationId xmlns:a16="http://schemas.microsoft.com/office/drawing/2014/main" id="{EC0E89AD-D81F-4819-8B8E-BC00CAE725EF}"/>
              </a:ext>
            </a:extLst>
          </p:cNvPr>
          <p:cNvGrpSpPr/>
          <p:nvPr/>
        </p:nvGrpSpPr>
        <p:grpSpPr>
          <a:xfrm>
            <a:off x="2606468" y="1429711"/>
            <a:ext cx="5194233" cy="2959006"/>
            <a:chOff x="2606468" y="1429711"/>
            <a:chExt cx="5194233" cy="2959006"/>
          </a:xfrm>
        </p:grpSpPr>
        <p:grpSp>
          <p:nvGrpSpPr>
            <p:cNvPr id="4" name="Grupo 3">
              <a:extLst>
                <a:ext uri="{FF2B5EF4-FFF2-40B4-BE49-F238E27FC236}">
                  <a16:creationId xmlns:a16="http://schemas.microsoft.com/office/drawing/2014/main" id="{2F65B4AA-6068-4A3F-83C6-5F1E94F74559}"/>
                </a:ext>
              </a:extLst>
            </p:cNvPr>
            <p:cNvGrpSpPr/>
            <p:nvPr/>
          </p:nvGrpSpPr>
          <p:grpSpPr>
            <a:xfrm>
              <a:off x="4545684" y="1922154"/>
              <a:ext cx="3068356" cy="2432069"/>
              <a:chOff x="4319633" y="2065266"/>
              <a:chExt cx="3068356" cy="2432069"/>
            </a:xfrm>
          </p:grpSpPr>
          <p:grpSp>
            <p:nvGrpSpPr>
              <p:cNvPr id="5" name="Grupo 4">
                <a:extLst>
                  <a:ext uri="{FF2B5EF4-FFF2-40B4-BE49-F238E27FC236}">
                    <a16:creationId xmlns:a16="http://schemas.microsoft.com/office/drawing/2014/main" id="{873EEB24-4829-44CF-ABBC-A51631560842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4319633" y="2065266"/>
                <a:ext cx="3068356" cy="2432069"/>
                <a:chOff x="3643199" y="1544607"/>
                <a:chExt cx="3909036" cy="3098416"/>
              </a:xfrm>
            </p:grpSpPr>
            <p:sp>
              <p:nvSpPr>
                <p:cNvPr id="7" name="CuadroTexto 6">
                  <a:extLst>
                    <a:ext uri="{FF2B5EF4-FFF2-40B4-BE49-F238E27FC236}">
                      <a16:creationId xmlns:a16="http://schemas.microsoft.com/office/drawing/2014/main" id="{FCB95FE3-9125-4EE8-B4A2-A80AD842C18B}"/>
                    </a:ext>
                  </a:extLst>
                </p:cNvPr>
                <p:cNvSpPr txBox="1"/>
                <p:nvPr/>
              </p:nvSpPr>
              <p:spPr>
                <a:xfrm>
                  <a:off x="5210942" y="1544607"/>
                  <a:ext cx="839755" cy="548943"/>
                </a:xfrm>
                <a:prstGeom prst="rect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s-ES" sz="1200" b="1" noProof="1"/>
                    <a:t>Genus</a:t>
                  </a:r>
                </a:p>
                <a:p>
                  <a:pPr algn="ctr"/>
                  <a:r>
                    <a:rPr lang="es-ES" sz="1000" dirty="0"/>
                    <a:t>94.2%</a:t>
                  </a:r>
                  <a:endParaRPr lang="en-US" sz="1000" dirty="0"/>
                </a:p>
              </p:txBody>
            </p:sp>
            <p:sp>
              <p:nvSpPr>
                <p:cNvPr id="8" name="CuadroTexto 7">
                  <a:extLst>
                    <a:ext uri="{FF2B5EF4-FFF2-40B4-BE49-F238E27FC236}">
                      <a16:creationId xmlns:a16="http://schemas.microsoft.com/office/drawing/2014/main" id="{4F3CE743-DB1C-4526-BF02-92CD60CEAE35}"/>
                    </a:ext>
                  </a:extLst>
                </p:cNvPr>
                <p:cNvSpPr txBox="1"/>
                <p:nvPr/>
              </p:nvSpPr>
              <p:spPr>
                <a:xfrm>
                  <a:off x="4155128" y="2537318"/>
                  <a:ext cx="839755" cy="352892"/>
                </a:xfrm>
                <a:prstGeom prst="rect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s-ES" sz="1200" i="1" dirty="0"/>
                    <a:t>Aedes</a:t>
                  </a:r>
                  <a:endParaRPr lang="en-US" sz="1200" i="1" dirty="0"/>
                </a:p>
              </p:txBody>
            </p:sp>
            <p:sp>
              <p:nvSpPr>
                <p:cNvPr id="9" name="CuadroTexto 8">
                  <a:extLst>
                    <a:ext uri="{FF2B5EF4-FFF2-40B4-BE49-F238E27FC236}">
                      <a16:creationId xmlns:a16="http://schemas.microsoft.com/office/drawing/2014/main" id="{A8B44431-C518-4046-96EB-E96809CCCDBD}"/>
                    </a:ext>
                  </a:extLst>
                </p:cNvPr>
                <p:cNvSpPr txBox="1"/>
                <p:nvPr/>
              </p:nvSpPr>
              <p:spPr>
                <a:xfrm>
                  <a:off x="6207284" y="2536472"/>
                  <a:ext cx="839755" cy="352892"/>
                </a:xfrm>
                <a:prstGeom prst="rect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s-ES" sz="1200" i="1" dirty="0"/>
                    <a:t>Culex</a:t>
                  </a:r>
                  <a:endParaRPr lang="en-US" sz="1200" i="1" dirty="0"/>
                </a:p>
              </p:txBody>
            </p:sp>
            <p:sp>
              <p:nvSpPr>
                <p:cNvPr id="10" name="CuadroTexto 9">
                  <a:extLst>
                    <a:ext uri="{FF2B5EF4-FFF2-40B4-BE49-F238E27FC236}">
                      <a16:creationId xmlns:a16="http://schemas.microsoft.com/office/drawing/2014/main" id="{5AFDF796-7A8A-4829-B7FB-76B047A31583}"/>
                    </a:ext>
                  </a:extLst>
                </p:cNvPr>
                <p:cNvSpPr txBox="1"/>
                <p:nvPr/>
              </p:nvSpPr>
              <p:spPr>
                <a:xfrm>
                  <a:off x="4155128" y="3307534"/>
                  <a:ext cx="839755" cy="548943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s-ES" sz="1200" b="1" dirty="0"/>
                    <a:t>Sex</a:t>
                  </a:r>
                </a:p>
                <a:p>
                  <a:pPr algn="ctr"/>
                  <a:r>
                    <a:rPr lang="en-US" sz="1000" dirty="0"/>
                    <a:t>99.4%</a:t>
                  </a:r>
                </a:p>
              </p:txBody>
            </p:sp>
            <p:sp>
              <p:nvSpPr>
                <p:cNvPr id="11" name="CuadroTexto 10">
                  <a:extLst>
                    <a:ext uri="{FF2B5EF4-FFF2-40B4-BE49-F238E27FC236}">
                      <a16:creationId xmlns:a16="http://schemas.microsoft.com/office/drawing/2014/main" id="{2066FFF8-F014-44CB-8FB9-7F5718193C28}"/>
                    </a:ext>
                  </a:extLst>
                </p:cNvPr>
                <p:cNvSpPr txBox="1"/>
                <p:nvPr/>
              </p:nvSpPr>
              <p:spPr>
                <a:xfrm>
                  <a:off x="6207285" y="3321709"/>
                  <a:ext cx="839755" cy="548943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s-ES" sz="1200" b="1" dirty="0"/>
                    <a:t>Sex</a:t>
                  </a:r>
                </a:p>
                <a:p>
                  <a:pPr algn="ctr"/>
                  <a:r>
                    <a:rPr lang="es-ES" sz="1000" dirty="0"/>
                    <a:t>100%</a:t>
                  </a:r>
                  <a:endParaRPr lang="en-US" sz="1000" dirty="0"/>
                </a:p>
              </p:txBody>
            </p:sp>
            <p:sp>
              <p:nvSpPr>
                <p:cNvPr id="12" name="CuadroTexto 11">
                  <a:extLst>
                    <a:ext uri="{FF2B5EF4-FFF2-40B4-BE49-F238E27FC236}">
                      <a16:creationId xmlns:a16="http://schemas.microsoft.com/office/drawing/2014/main" id="{0157745C-A7A1-4D8E-8604-B63169B5F142}"/>
                    </a:ext>
                  </a:extLst>
                </p:cNvPr>
                <p:cNvSpPr txBox="1"/>
                <p:nvPr/>
              </p:nvSpPr>
              <p:spPr>
                <a:xfrm>
                  <a:off x="3643199" y="4290131"/>
                  <a:ext cx="896431" cy="352892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s-ES" sz="1200" dirty="0"/>
                    <a:t>Female</a:t>
                  </a:r>
                  <a:endParaRPr lang="en-US" sz="1200" dirty="0"/>
                </a:p>
              </p:txBody>
            </p:sp>
            <p:sp>
              <p:nvSpPr>
                <p:cNvPr id="13" name="CuadroTexto 12">
                  <a:extLst>
                    <a:ext uri="{FF2B5EF4-FFF2-40B4-BE49-F238E27FC236}">
                      <a16:creationId xmlns:a16="http://schemas.microsoft.com/office/drawing/2014/main" id="{D3FE7F3E-91E3-454A-AFF4-AAD2D8BDCA1C}"/>
                    </a:ext>
                  </a:extLst>
                </p:cNvPr>
                <p:cNvSpPr txBox="1"/>
                <p:nvPr/>
              </p:nvSpPr>
              <p:spPr>
                <a:xfrm>
                  <a:off x="4657634" y="4290131"/>
                  <a:ext cx="839755" cy="352892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s-ES" sz="1200" dirty="0"/>
                    <a:t>Male</a:t>
                  </a:r>
                  <a:endParaRPr lang="en-US" sz="1200" dirty="0"/>
                </a:p>
              </p:txBody>
            </p:sp>
            <p:sp>
              <p:nvSpPr>
                <p:cNvPr id="14" name="CuadroTexto 13">
                  <a:extLst>
                    <a:ext uri="{FF2B5EF4-FFF2-40B4-BE49-F238E27FC236}">
                      <a16:creationId xmlns:a16="http://schemas.microsoft.com/office/drawing/2014/main" id="{1E785E44-8C3A-4A56-9635-CFD1FEF5C48C}"/>
                    </a:ext>
                  </a:extLst>
                </p:cNvPr>
                <p:cNvSpPr txBox="1"/>
                <p:nvPr/>
              </p:nvSpPr>
              <p:spPr>
                <a:xfrm>
                  <a:off x="5702091" y="4282005"/>
                  <a:ext cx="892385" cy="352892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s-ES" sz="1200" dirty="0"/>
                    <a:t>Female</a:t>
                  </a:r>
                  <a:endParaRPr lang="en-US" sz="1200" dirty="0"/>
                </a:p>
              </p:txBody>
            </p:sp>
            <p:sp>
              <p:nvSpPr>
                <p:cNvPr id="15" name="CuadroTexto 14">
                  <a:extLst>
                    <a:ext uri="{FF2B5EF4-FFF2-40B4-BE49-F238E27FC236}">
                      <a16:creationId xmlns:a16="http://schemas.microsoft.com/office/drawing/2014/main" id="{A2F85C32-C457-4F03-B168-036FFD5EA52D}"/>
                    </a:ext>
                  </a:extLst>
                </p:cNvPr>
                <p:cNvSpPr txBox="1"/>
                <p:nvPr/>
              </p:nvSpPr>
              <p:spPr>
                <a:xfrm>
                  <a:off x="6712480" y="4282007"/>
                  <a:ext cx="839755" cy="352892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s-ES" sz="1200" dirty="0"/>
                    <a:t>Male</a:t>
                  </a:r>
                  <a:endParaRPr lang="en-US" sz="1200" dirty="0"/>
                </a:p>
              </p:txBody>
            </p:sp>
            <p:cxnSp>
              <p:nvCxnSpPr>
                <p:cNvPr id="16" name="Conector recto de flecha 15">
                  <a:extLst>
                    <a:ext uri="{FF2B5EF4-FFF2-40B4-BE49-F238E27FC236}">
                      <a16:creationId xmlns:a16="http://schemas.microsoft.com/office/drawing/2014/main" id="{7DE9547B-980C-43C4-9F20-07496347331D}"/>
                    </a:ext>
                  </a:extLst>
                </p:cNvPr>
                <p:cNvCxnSpPr>
                  <a:stCxn id="7" idx="2"/>
                  <a:endCxn id="8" idx="0"/>
                </p:cNvCxnSpPr>
                <p:nvPr/>
              </p:nvCxnSpPr>
              <p:spPr>
                <a:xfrm flipH="1">
                  <a:off x="4575006" y="2093550"/>
                  <a:ext cx="1055814" cy="443768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Conector recto de flecha 16">
                  <a:extLst>
                    <a:ext uri="{FF2B5EF4-FFF2-40B4-BE49-F238E27FC236}">
                      <a16:creationId xmlns:a16="http://schemas.microsoft.com/office/drawing/2014/main" id="{91BB9416-92F2-46F1-9366-9D06A5A99D49}"/>
                    </a:ext>
                  </a:extLst>
                </p:cNvPr>
                <p:cNvCxnSpPr>
                  <a:stCxn id="8" idx="2"/>
                  <a:endCxn id="10" idx="0"/>
                </p:cNvCxnSpPr>
                <p:nvPr/>
              </p:nvCxnSpPr>
              <p:spPr>
                <a:xfrm>
                  <a:off x="4575006" y="2890210"/>
                  <a:ext cx="0" cy="417324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Conector recto de flecha 17">
                  <a:extLst>
                    <a:ext uri="{FF2B5EF4-FFF2-40B4-BE49-F238E27FC236}">
                      <a16:creationId xmlns:a16="http://schemas.microsoft.com/office/drawing/2014/main" id="{B823D491-6971-48A1-A79C-2C4FF7F2D992}"/>
                    </a:ext>
                  </a:extLst>
                </p:cNvPr>
                <p:cNvCxnSpPr>
                  <a:stCxn id="9" idx="2"/>
                  <a:endCxn id="11" idx="0"/>
                </p:cNvCxnSpPr>
                <p:nvPr/>
              </p:nvCxnSpPr>
              <p:spPr>
                <a:xfrm>
                  <a:off x="6627162" y="2889364"/>
                  <a:ext cx="1" cy="432344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Conector recto de flecha 18">
                  <a:extLst>
                    <a:ext uri="{FF2B5EF4-FFF2-40B4-BE49-F238E27FC236}">
                      <a16:creationId xmlns:a16="http://schemas.microsoft.com/office/drawing/2014/main" id="{7FD6676F-AF5A-48E9-975D-9B24126537E1}"/>
                    </a:ext>
                  </a:extLst>
                </p:cNvPr>
                <p:cNvCxnSpPr>
                  <a:stCxn id="10" idx="2"/>
                  <a:endCxn id="13" idx="0"/>
                </p:cNvCxnSpPr>
                <p:nvPr/>
              </p:nvCxnSpPr>
              <p:spPr>
                <a:xfrm>
                  <a:off x="4575006" y="3856477"/>
                  <a:ext cx="502506" cy="433654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Conector recto de flecha 19">
                  <a:extLst>
                    <a:ext uri="{FF2B5EF4-FFF2-40B4-BE49-F238E27FC236}">
                      <a16:creationId xmlns:a16="http://schemas.microsoft.com/office/drawing/2014/main" id="{CE81C0B6-3582-4749-A178-7454CCD02C6D}"/>
                    </a:ext>
                  </a:extLst>
                </p:cNvPr>
                <p:cNvCxnSpPr>
                  <a:stCxn id="11" idx="2"/>
                  <a:endCxn id="14" idx="0"/>
                </p:cNvCxnSpPr>
                <p:nvPr/>
              </p:nvCxnSpPr>
              <p:spPr>
                <a:xfrm flipH="1">
                  <a:off x="6148283" y="3870651"/>
                  <a:ext cx="478880" cy="411354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Conector recto de flecha 20">
                  <a:extLst>
                    <a:ext uri="{FF2B5EF4-FFF2-40B4-BE49-F238E27FC236}">
                      <a16:creationId xmlns:a16="http://schemas.microsoft.com/office/drawing/2014/main" id="{E88800D7-0296-47C3-B3DB-7BDA8A467BEA}"/>
                    </a:ext>
                  </a:extLst>
                </p:cNvPr>
                <p:cNvCxnSpPr>
                  <a:stCxn id="11" idx="2"/>
                  <a:endCxn id="15" idx="0"/>
                </p:cNvCxnSpPr>
                <p:nvPr/>
              </p:nvCxnSpPr>
              <p:spPr>
                <a:xfrm>
                  <a:off x="6627163" y="3870651"/>
                  <a:ext cx="505194" cy="411355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Conector recto de flecha 21">
                  <a:extLst>
                    <a:ext uri="{FF2B5EF4-FFF2-40B4-BE49-F238E27FC236}">
                      <a16:creationId xmlns:a16="http://schemas.microsoft.com/office/drawing/2014/main" id="{99D44087-E2E6-4BA3-BCBB-CE3347B349C4}"/>
                    </a:ext>
                  </a:extLst>
                </p:cNvPr>
                <p:cNvCxnSpPr>
                  <a:stCxn id="10" idx="2"/>
                  <a:endCxn id="12" idx="0"/>
                </p:cNvCxnSpPr>
                <p:nvPr/>
              </p:nvCxnSpPr>
              <p:spPr>
                <a:xfrm flipH="1">
                  <a:off x="4091415" y="3856477"/>
                  <a:ext cx="483592" cy="433654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6" name="Conector recto de flecha 5">
                <a:extLst>
                  <a:ext uri="{FF2B5EF4-FFF2-40B4-BE49-F238E27FC236}">
                    <a16:creationId xmlns:a16="http://schemas.microsoft.com/office/drawing/2014/main" id="{4A733FC0-8EAE-4514-834D-A1D756D328F4}"/>
                  </a:ext>
                </a:extLst>
              </p:cNvPr>
              <p:cNvCxnSpPr>
                <a:stCxn id="7" idx="2"/>
                <a:endCxn id="9" idx="0"/>
              </p:cNvCxnSpPr>
              <p:nvPr/>
            </p:nvCxnSpPr>
            <p:spPr>
              <a:xfrm>
                <a:off x="5879794" y="2496153"/>
                <a:ext cx="782068" cy="347667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38" name="CuadroTexto 37">
              <a:extLst>
                <a:ext uri="{FF2B5EF4-FFF2-40B4-BE49-F238E27FC236}">
                  <a16:creationId xmlns:a16="http://schemas.microsoft.com/office/drawing/2014/main" id="{DE11774A-4122-448D-9E86-8521E88E0456}"/>
                </a:ext>
              </a:extLst>
            </p:cNvPr>
            <p:cNvSpPr txBox="1"/>
            <p:nvPr/>
          </p:nvSpPr>
          <p:spPr>
            <a:xfrm>
              <a:off x="4468491" y="1646723"/>
              <a:ext cx="325501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1050" dirty="0"/>
                <a:t>MACHINE LEARNING ACCURACY RESULTS</a:t>
              </a:r>
            </a:p>
          </p:txBody>
        </p:sp>
        <p:pic>
          <p:nvPicPr>
            <p:cNvPr id="39" name="Imagen 38">
              <a:extLst>
                <a:ext uri="{FF2B5EF4-FFF2-40B4-BE49-F238E27FC236}">
                  <a16:creationId xmlns:a16="http://schemas.microsoft.com/office/drawing/2014/main" id="{8F7A0E7D-5571-4D15-8769-DA9A578083A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06468" y="1450590"/>
              <a:ext cx="1716857" cy="2938127"/>
            </a:xfrm>
            <a:prstGeom prst="rect">
              <a:avLst/>
            </a:prstGeom>
          </p:spPr>
        </p:pic>
        <p:sp>
          <p:nvSpPr>
            <p:cNvPr id="40" name="CuadroTexto 39">
              <a:extLst>
                <a:ext uri="{FF2B5EF4-FFF2-40B4-BE49-F238E27FC236}">
                  <a16:creationId xmlns:a16="http://schemas.microsoft.com/office/drawing/2014/main" id="{9F32B4EC-9119-4203-AC31-8E5004AAF07B}"/>
                </a:ext>
              </a:extLst>
            </p:cNvPr>
            <p:cNvSpPr txBox="1"/>
            <p:nvPr/>
          </p:nvSpPr>
          <p:spPr>
            <a:xfrm>
              <a:off x="4545684" y="1429711"/>
              <a:ext cx="32550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1200" b="1" dirty="0"/>
                <a:t>AUTOMATIC CLASSIFICATION OF MOSQUITOES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8358519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23</Words>
  <Application>Microsoft Office PowerPoint</Application>
  <PresentationFormat>Panorámica</PresentationFormat>
  <Paragraphs>14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Talavera, Sandra</dc:creator>
  <cp:lastModifiedBy>Talavera, Sandra</cp:lastModifiedBy>
  <cp:revision>1</cp:revision>
  <dcterms:created xsi:type="dcterms:W3CDTF">2022-01-24T12:47:52Z</dcterms:created>
  <dcterms:modified xsi:type="dcterms:W3CDTF">2022-01-24T13:09:58Z</dcterms:modified>
</cp:coreProperties>
</file>