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5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26T22:48:15.96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gnorePressure" value="1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0,'0'0,"0"0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0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5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64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9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41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8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9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3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4948-EA52-4AE2-B91D-E6D84439E80E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593B6-241D-4D80-AEE5-D44DC76EF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53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.png"/><Relationship Id="rId7" Type="http://schemas.openxmlformats.org/officeDocument/2006/relationships/image" Target="../media/image3.jpg"/><Relationship Id="rId12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svg"/><Relationship Id="rId15" Type="http://schemas.openxmlformats.org/officeDocument/2006/relationships/image" Target="../media/image12.tif"/><Relationship Id="rId10" Type="http://schemas.openxmlformats.org/officeDocument/2006/relationships/image" Target="../media/image7.png"/><Relationship Id="rId4" Type="http://schemas.openxmlformats.org/officeDocument/2006/relationships/customXml" Target="../ink/ink1.xml"/><Relationship Id="rId9" Type="http://schemas.openxmlformats.org/officeDocument/2006/relationships/image" Target="../media/image6.svg"/><Relationship Id="rId1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4151A01-6285-4367-B2DE-6273E4258F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" t="-28" b="5505"/>
          <a:stretch/>
        </p:blipFill>
        <p:spPr>
          <a:xfrm>
            <a:off x="5878000" y="534300"/>
            <a:ext cx="6304205" cy="5789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62C28DE-32C6-4793-9452-E44151A261BA}"/>
                  </a:ext>
                </a:extLst>
              </p14:cNvPr>
              <p14:cNvContentPartPr/>
              <p14:nvPr/>
            </p14:nvContentPartPr>
            <p14:xfrm>
              <a:off x="843228" y="1145205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62C28DE-32C6-4793-9452-E44151A261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5228" y="1127205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7C063FF-B1C4-45CD-A2EE-14D98E1ECCBD}"/>
              </a:ext>
            </a:extLst>
          </p:cNvPr>
          <p:cNvSpPr/>
          <p:nvPr/>
        </p:nvSpPr>
        <p:spPr>
          <a:xfrm rot="18197196">
            <a:off x="9662871" y="1481234"/>
            <a:ext cx="388094" cy="6361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5" name="Picture 1024">
            <a:extLst>
              <a:ext uri="{FF2B5EF4-FFF2-40B4-BE49-F238E27FC236}">
                <a16:creationId xmlns:a16="http://schemas.microsoft.com/office/drawing/2014/main" id="{C6C1D5D4-41AD-4DA6-AE61-7D65B8C0DD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143" y="3136116"/>
            <a:ext cx="1696886" cy="13308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Graphic 1027" descr="Checkmark">
            <a:extLst>
              <a:ext uri="{FF2B5EF4-FFF2-40B4-BE49-F238E27FC236}">
                <a16:creationId xmlns:a16="http://schemas.microsoft.com/office/drawing/2014/main" id="{910E6D38-1DBF-444A-A59A-975C5D13B1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09320" y="822223"/>
            <a:ext cx="914400" cy="914400"/>
          </a:xfrm>
          <a:prstGeom prst="rect">
            <a:avLst/>
          </a:prstGeom>
        </p:spPr>
      </p:pic>
      <p:pic>
        <p:nvPicPr>
          <p:cNvPr id="21" name="Graphic 20" descr="Lungs">
            <a:extLst>
              <a:ext uri="{FF2B5EF4-FFF2-40B4-BE49-F238E27FC236}">
                <a16:creationId xmlns:a16="http://schemas.microsoft.com/office/drawing/2014/main" id="{AF950D9C-1C2E-4B46-A827-A9491C8724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7671364">
            <a:off x="7737269" y="1592952"/>
            <a:ext cx="803021" cy="803021"/>
          </a:xfrm>
          <a:prstGeom prst="rect">
            <a:avLst/>
          </a:prstGeom>
        </p:spPr>
      </p:pic>
      <p:pic>
        <p:nvPicPr>
          <p:cNvPr id="1037" name="Graphic 1036" descr="Question mark">
            <a:extLst>
              <a:ext uri="{FF2B5EF4-FFF2-40B4-BE49-F238E27FC236}">
                <a16:creationId xmlns:a16="http://schemas.microsoft.com/office/drawing/2014/main" id="{8B941B34-1BD1-4FAC-9347-6569822A1A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43555" y="3971826"/>
            <a:ext cx="914400" cy="914400"/>
          </a:xfrm>
          <a:prstGeom prst="rect">
            <a:avLst/>
          </a:prstGeom>
        </p:spPr>
      </p:pic>
      <p:pic>
        <p:nvPicPr>
          <p:cNvPr id="46" name="Graphic 45" descr="Question mark">
            <a:extLst>
              <a:ext uri="{FF2B5EF4-FFF2-40B4-BE49-F238E27FC236}">
                <a16:creationId xmlns:a16="http://schemas.microsoft.com/office/drawing/2014/main" id="{6EB309B6-1D52-4263-91A0-58816C77FC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39533" y="548120"/>
            <a:ext cx="914400" cy="914400"/>
          </a:xfrm>
          <a:prstGeom prst="rect">
            <a:avLst/>
          </a:prstGeom>
        </p:spPr>
      </p:pic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62C1DE4-C3BF-4E74-8D5D-5DAF3A76A7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68" y="534300"/>
            <a:ext cx="5970268" cy="5789400"/>
          </a:xfrm>
          <a:prstGeom prst="rect">
            <a:avLst/>
          </a:prstGeom>
        </p:spPr>
      </p:pic>
      <p:sp>
        <p:nvSpPr>
          <p:cNvPr id="1038" name="TextBox 1037">
            <a:extLst>
              <a:ext uri="{FF2B5EF4-FFF2-40B4-BE49-F238E27FC236}">
                <a16:creationId xmlns:a16="http://schemas.microsoft.com/office/drawing/2014/main" id="{E98EFB89-5C1A-45F2-A8AD-264F52CFCAF5}"/>
              </a:ext>
            </a:extLst>
          </p:cNvPr>
          <p:cNvSpPr txBox="1"/>
          <p:nvPr/>
        </p:nvSpPr>
        <p:spPr>
          <a:xfrm>
            <a:off x="1227194" y="5634669"/>
            <a:ext cx="42672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i="1" dirty="0"/>
              <a:t>Echinococcus canadensis </a:t>
            </a:r>
            <a:r>
              <a:rPr lang="en-US" dirty="0"/>
              <a:t>confirmed in 4 elk in Tennessee and likely establishment of a sustainable transmission cycle.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2BE1770-F938-4BF4-B240-C6E159E322F9}"/>
              </a:ext>
            </a:extLst>
          </p:cNvPr>
          <p:cNvSpPr/>
          <p:nvPr/>
        </p:nvSpPr>
        <p:spPr>
          <a:xfrm>
            <a:off x="2858370" y="555695"/>
            <a:ext cx="1977355" cy="847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72129CA-D684-4BD1-9850-A408560E087C}"/>
              </a:ext>
            </a:extLst>
          </p:cNvPr>
          <p:cNvSpPr/>
          <p:nvPr/>
        </p:nvSpPr>
        <p:spPr>
          <a:xfrm>
            <a:off x="3096824" y="2802766"/>
            <a:ext cx="1416503" cy="5037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783A1F-D470-4248-8FD1-EDA2C400D3F5}"/>
              </a:ext>
            </a:extLst>
          </p:cNvPr>
          <p:cNvCxnSpPr>
            <a:cxnSpLocks/>
            <a:stCxn id="4" idx="7"/>
            <a:endCxn id="21" idx="0"/>
          </p:cNvCxnSpPr>
          <p:nvPr/>
        </p:nvCxnSpPr>
        <p:spPr>
          <a:xfrm>
            <a:off x="4546148" y="679845"/>
            <a:ext cx="3227339" cy="114796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C4509E6-55A3-4E9D-8FF9-FBA64DCE4D29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3705308" y="1403445"/>
            <a:ext cx="4068179" cy="42436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48E42F4-B0F2-4C2C-99AC-1AC663DACFA3}"/>
              </a:ext>
            </a:extLst>
          </p:cNvPr>
          <p:cNvCxnSpPr>
            <a:cxnSpLocks/>
            <a:stCxn id="18" idx="1"/>
          </p:cNvCxnSpPr>
          <p:nvPr/>
        </p:nvCxnSpPr>
        <p:spPr>
          <a:xfrm flipV="1">
            <a:off x="3304266" y="1822664"/>
            <a:ext cx="4469221" cy="10538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2F94F3E-9067-4C5E-82F3-E0C458DA6BBE}"/>
              </a:ext>
            </a:extLst>
          </p:cNvPr>
          <p:cNvCxnSpPr>
            <a:cxnSpLocks/>
          </p:cNvCxnSpPr>
          <p:nvPr/>
        </p:nvCxnSpPr>
        <p:spPr>
          <a:xfrm flipV="1">
            <a:off x="4267977" y="1822664"/>
            <a:ext cx="3434442" cy="14068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55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17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 Dell</dc:creator>
  <cp:lastModifiedBy>Bree Dell</cp:lastModifiedBy>
  <cp:revision>9</cp:revision>
  <dcterms:created xsi:type="dcterms:W3CDTF">2020-01-26T18:53:28Z</dcterms:created>
  <dcterms:modified xsi:type="dcterms:W3CDTF">2020-05-26T18:48:03Z</dcterms:modified>
</cp:coreProperties>
</file>