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63" r:id="rId3"/>
    <p:sldId id="261" r:id="rId4"/>
    <p:sldId id="262" r:id="rId5"/>
    <p:sldId id="266" r:id="rId6"/>
    <p:sldId id="267" r:id="rId7"/>
    <p:sldId id="268" r:id="rId8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3" userDrawn="1">
          <p15:clr>
            <a:srgbClr val="A4A3A4"/>
          </p15:clr>
        </p15:guide>
        <p15:guide id="2" pos="15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ACDC2-ED1A-4D54-ACFB-A603CC5A3D29}" v="1" dt="2022-01-21T01:05:30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9"/>
  </p:normalViewPr>
  <p:slideViewPr>
    <p:cSldViewPr snapToGrid="0" snapToObjects="1" showGuides="1">
      <p:cViewPr varScale="1">
        <p:scale>
          <a:sx n="51" d="100"/>
          <a:sy n="51" d="100"/>
        </p:scale>
        <p:origin x="2316" y="84"/>
      </p:cViewPr>
      <p:guideLst>
        <p:guide orient="horz" pos="1623"/>
        <p:guide pos="15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m Sai Meng" userId="2217ef1f59e9b21b" providerId="LiveId" clId="{490ACDC2-ED1A-4D54-ACFB-A603CC5A3D29}"/>
    <pc:docChg chg="custSel modSld">
      <pc:chgData name="Tham Sai Meng" userId="2217ef1f59e9b21b" providerId="LiveId" clId="{490ACDC2-ED1A-4D54-ACFB-A603CC5A3D29}" dt="2022-01-21T01:05:39.279" v="6" actId="1076"/>
      <pc:docMkLst>
        <pc:docMk/>
      </pc:docMkLst>
      <pc:sldChg chg="addSp delSp modSp mod">
        <pc:chgData name="Tham Sai Meng" userId="2217ef1f59e9b21b" providerId="LiveId" clId="{490ACDC2-ED1A-4D54-ACFB-A603CC5A3D29}" dt="2022-01-21T01:05:39.279" v="6" actId="1076"/>
        <pc:sldMkLst>
          <pc:docMk/>
          <pc:sldMk cId="3594396238" sldId="264"/>
        </pc:sldMkLst>
        <pc:picChg chg="add mod">
          <ac:chgData name="Tham Sai Meng" userId="2217ef1f59e9b21b" providerId="LiveId" clId="{490ACDC2-ED1A-4D54-ACFB-A603CC5A3D29}" dt="2022-01-21T01:05:39.279" v="6" actId="1076"/>
          <ac:picMkLst>
            <pc:docMk/>
            <pc:sldMk cId="3594396238" sldId="264"/>
            <ac:picMk id="3" creationId="{FF549E8F-EB66-4ABB-BFB4-061DD2AB6093}"/>
          </ac:picMkLst>
        </pc:picChg>
        <pc:picChg chg="del">
          <ac:chgData name="Tham Sai Meng" userId="2217ef1f59e9b21b" providerId="LiveId" clId="{490ACDC2-ED1A-4D54-ACFB-A603CC5A3D29}" dt="2022-01-21T01:05:12.270" v="0" actId="478"/>
          <ac:picMkLst>
            <pc:docMk/>
            <pc:sldMk cId="3594396238" sldId="264"/>
            <ac:picMk id="4" creationId="{C4E39392-174B-48C0-B831-CFA8DBC33F8C}"/>
          </ac:picMkLst>
        </pc:picChg>
      </pc:sldChg>
    </pc:docChg>
  </pc:docChgLst>
  <pc:docChgLst>
    <pc:chgData name="Tham Sai Meng" userId="2217ef1f59e9b21b" providerId="LiveId" clId="{ABECBF90-1B6D-4DCC-89FB-83226E0DC21F}"/>
    <pc:docChg chg="undo custSel addSld modSld sldOrd">
      <pc:chgData name="Tham Sai Meng" userId="2217ef1f59e9b21b" providerId="LiveId" clId="{ABECBF90-1B6D-4DCC-89FB-83226E0DC21F}" dt="2022-01-19T15:37:43.774" v="1058" actId="20577"/>
      <pc:docMkLst>
        <pc:docMk/>
      </pc:docMkLst>
      <pc:sldChg chg="modSp mod">
        <pc:chgData name="Tham Sai Meng" userId="2217ef1f59e9b21b" providerId="LiveId" clId="{ABECBF90-1B6D-4DCC-89FB-83226E0DC21F}" dt="2022-01-19T15:31:44.990" v="714" actId="2711"/>
        <pc:sldMkLst>
          <pc:docMk/>
          <pc:sldMk cId="720178399" sldId="256"/>
        </pc:sldMkLst>
        <pc:spChg chg="mod">
          <ac:chgData name="Tham Sai Meng" userId="2217ef1f59e9b21b" providerId="LiveId" clId="{ABECBF90-1B6D-4DCC-89FB-83226E0DC21F}" dt="2022-01-19T15:31:44.990" v="714" actId="2711"/>
          <ac:spMkLst>
            <pc:docMk/>
            <pc:sldMk cId="720178399" sldId="256"/>
            <ac:spMk id="7" creationId="{BFEB791A-B823-B04E-9D28-6E180F226D53}"/>
          </ac:spMkLst>
        </pc:spChg>
      </pc:sldChg>
      <pc:sldChg chg="modSp mod">
        <pc:chgData name="Tham Sai Meng" userId="2217ef1f59e9b21b" providerId="LiveId" clId="{ABECBF90-1B6D-4DCC-89FB-83226E0DC21F}" dt="2022-01-19T15:31:53.794" v="715" actId="2711"/>
        <pc:sldMkLst>
          <pc:docMk/>
          <pc:sldMk cId="3075620260" sldId="257"/>
        </pc:sldMkLst>
        <pc:spChg chg="mod">
          <ac:chgData name="Tham Sai Meng" userId="2217ef1f59e9b21b" providerId="LiveId" clId="{ABECBF90-1B6D-4DCC-89FB-83226E0DC21F}" dt="2022-01-19T15:31:53.794" v="715" actId="2711"/>
          <ac:spMkLst>
            <pc:docMk/>
            <pc:sldMk cId="3075620260" sldId="257"/>
            <ac:spMk id="11" creationId="{FDB9FDC2-6651-9E49-AF4F-8C021ACEFB9D}"/>
          </ac:spMkLst>
        </pc:spChg>
      </pc:sldChg>
      <pc:sldChg chg="modSp mod">
        <pc:chgData name="Tham Sai Meng" userId="2217ef1f59e9b21b" providerId="LiveId" clId="{ABECBF90-1B6D-4DCC-89FB-83226E0DC21F}" dt="2022-01-19T15:31:59.585" v="716" actId="2711"/>
        <pc:sldMkLst>
          <pc:docMk/>
          <pc:sldMk cId="3023716268" sldId="260"/>
        </pc:sldMkLst>
        <pc:spChg chg="mod">
          <ac:chgData name="Tham Sai Meng" userId="2217ef1f59e9b21b" providerId="LiveId" clId="{ABECBF90-1B6D-4DCC-89FB-83226E0DC21F}" dt="2022-01-19T15:31:59.585" v="716" actId="2711"/>
          <ac:spMkLst>
            <pc:docMk/>
            <pc:sldMk cId="3023716268" sldId="260"/>
            <ac:spMk id="8" creationId="{F2604C76-618F-2548-8D48-F0A4FC032D23}"/>
          </ac:spMkLst>
        </pc:spChg>
      </pc:sldChg>
      <pc:sldChg chg="modSp mod">
        <pc:chgData name="Tham Sai Meng" userId="2217ef1f59e9b21b" providerId="LiveId" clId="{ABECBF90-1B6D-4DCC-89FB-83226E0DC21F}" dt="2022-01-19T15:37:40.105" v="1056" actId="20577"/>
        <pc:sldMkLst>
          <pc:docMk/>
          <pc:sldMk cId="3155460909" sldId="261"/>
        </pc:sldMkLst>
        <pc:spChg chg="mod">
          <ac:chgData name="Tham Sai Meng" userId="2217ef1f59e9b21b" providerId="LiveId" clId="{ABECBF90-1B6D-4DCC-89FB-83226E0DC21F}" dt="2022-01-19T15:37:40.105" v="1056" actId="20577"/>
          <ac:spMkLst>
            <pc:docMk/>
            <pc:sldMk cId="3155460909" sldId="261"/>
            <ac:spMk id="4" creationId="{31B98460-275F-1845-B151-E8FEBFF079F9}"/>
          </ac:spMkLst>
        </pc:spChg>
      </pc:sldChg>
      <pc:sldChg chg="modSp mod">
        <pc:chgData name="Tham Sai Meng" userId="2217ef1f59e9b21b" providerId="LiveId" clId="{ABECBF90-1B6D-4DCC-89FB-83226E0DC21F}" dt="2022-01-19T15:37:43.774" v="1058" actId="20577"/>
        <pc:sldMkLst>
          <pc:docMk/>
          <pc:sldMk cId="803131996" sldId="262"/>
        </pc:sldMkLst>
        <pc:spChg chg="mod">
          <ac:chgData name="Tham Sai Meng" userId="2217ef1f59e9b21b" providerId="LiveId" clId="{ABECBF90-1B6D-4DCC-89FB-83226E0DC21F}" dt="2022-01-19T15:37:43.774" v="1058" actId="20577"/>
          <ac:spMkLst>
            <pc:docMk/>
            <pc:sldMk cId="803131996" sldId="262"/>
            <ac:spMk id="4" creationId="{EB1CCBBA-0DCB-AE46-9E39-8AB6754BD022}"/>
          </ac:spMkLst>
        </pc:spChg>
      </pc:sldChg>
      <pc:sldChg chg="addSp delSp modSp new mod">
        <pc:chgData name="Tham Sai Meng" userId="2217ef1f59e9b21b" providerId="LiveId" clId="{ABECBF90-1B6D-4DCC-89FB-83226E0DC21F}" dt="2022-01-19T15:37:35.085" v="1054" actId="20577"/>
        <pc:sldMkLst>
          <pc:docMk/>
          <pc:sldMk cId="2053938757" sldId="263"/>
        </pc:sldMkLst>
        <pc:spChg chg="del">
          <ac:chgData name="Tham Sai Meng" userId="2217ef1f59e9b21b" providerId="LiveId" clId="{ABECBF90-1B6D-4DCC-89FB-83226E0DC21F}" dt="2022-01-17T13:49:09.270" v="1" actId="478"/>
          <ac:spMkLst>
            <pc:docMk/>
            <pc:sldMk cId="2053938757" sldId="263"/>
            <ac:spMk id="2" creationId="{E4984A9C-AF85-4560-A7A8-E0DFCCC6ACDA}"/>
          </ac:spMkLst>
        </pc:spChg>
        <pc:spChg chg="del">
          <ac:chgData name="Tham Sai Meng" userId="2217ef1f59e9b21b" providerId="LiveId" clId="{ABECBF90-1B6D-4DCC-89FB-83226E0DC21F}" dt="2022-01-17T13:49:09.883" v="2" actId="478"/>
          <ac:spMkLst>
            <pc:docMk/>
            <pc:sldMk cId="2053938757" sldId="263"/>
            <ac:spMk id="3" creationId="{637E05DB-0499-43F3-B5BE-495641957579}"/>
          </ac:spMkLst>
        </pc:spChg>
        <pc:spChg chg="add mod">
          <ac:chgData name="Tham Sai Meng" userId="2217ef1f59e9b21b" providerId="LiveId" clId="{ABECBF90-1B6D-4DCC-89FB-83226E0DC21F}" dt="2022-01-17T13:56:08.608" v="10"/>
          <ac:spMkLst>
            <pc:docMk/>
            <pc:sldMk cId="2053938757" sldId="263"/>
            <ac:spMk id="6" creationId="{F04FAD66-8AC1-4359-9790-EFEC80ED6B46}"/>
          </ac:spMkLst>
        </pc:spChg>
        <pc:spChg chg="add mod">
          <ac:chgData name="Tham Sai Meng" userId="2217ef1f59e9b21b" providerId="LiveId" clId="{ABECBF90-1B6D-4DCC-89FB-83226E0DC21F}" dt="2022-01-17T13:56:08.608" v="10"/>
          <ac:spMkLst>
            <pc:docMk/>
            <pc:sldMk cId="2053938757" sldId="263"/>
            <ac:spMk id="7" creationId="{497A4812-AA3A-4D29-A1EE-886AA51E122B}"/>
          </ac:spMkLst>
        </pc:spChg>
        <pc:spChg chg="add mod">
          <ac:chgData name="Tham Sai Meng" userId="2217ef1f59e9b21b" providerId="LiveId" clId="{ABECBF90-1B6D-4DCC-89FB-83226E0DC21F}" dt="2022-01-17T13:56:08.608" v="10"/>
          <ac:spMkLst>
            <pc:docMk/>
            <pc:sldMk cId="2053938757" sldId="263"/>
            <ac:spMk id="8" creationId="{9BC0FADC-920E-415D-AA90-2D6F2912D2C4}"/>
          </ac:spMkLst>
        </pc:spChg>
        <pc:spChg chg="add mod">
          <ac:chgData name="Tham Sai Meng" userId="2217ef1f59e9b21b" providerId="LiveId" clId="{ABECBF90-1B6D-4DCC-89FB-83226E0DC21F}" dt="2022-01-19T15:37:35.085" v="1054" actId="20577"/>
          <ac:spMkLst>
            <pc:docMk/>
            <pc:sldMk cId="2053938757" sldId="263"/>
            <ac:spMk id="9" creationId="{C339F2E4-F29A-4C7E-ADCF-92F836D4D475}"/>
          </ac:spMkLst>
        </pc:spChg>
        <pc:grpChg chg="add mod">
          <ac:chgData name="Tham Sai Meng" userId="2217ef1f59e9b21b" providerId="LiveId" clId="{ABECBF90-1B6D-4DCC-89FB-83226E0DC21F}" dt="2022-01-17T13:56:28.527" v="82" actId="1038"/>
          <ac:grpSpMkLst>
            <pc:docMk/>
            <pc:sldMk cId="2053938757" sldId="263"/>
            <ac:grpSpMk id="5" creationId="{E31C290E-62B7-41C3-8F16-7FB737F8C65C}"/>
          </ac:grpSpMkLst>
        </pc:grpChg>
        <pc:graphicFrameChg chg="add mod">
          <ac:chgData name="Tham Sai Meng" userId="2217ef1f59e9b21b" providerId="LiveId" clId="{ABECBF90-1B6D-4DCC-89FB-83226E0DC21F}" dt="2022-01-17T13:56:28.527" v="82" actId="1038"/>
          <ac:graphicFrameMkLst>
            <pc:docMk/>
            <pc:sldMk cId="2053938757" sldId="263"/>
            <ac:graphicFrameMk id="4" creationId="{B7F81736-F5B3-455A-81E9-61FC36A05A8C}"/>
          </ac:graphicFrameMkLst>
        </pc:graphicFrameChg>
      </pc:sldChg>
      <pc:sldChg chg="addSp delSp modSp new mod ord">
        <pc:chgData name="Tham Sai Meng" userId="2217ef1f59e9b21b" providerId="LiveId" clId="{ABECBF90-1B6D-4DCC-89FB-83226E0DC21F}" dt="2022-01-19T15:31:39.245" v="713" actId="2711"/>
        <pc:sldMkLst>
          <pc:docMk/>
          <pc:sldMk cId="3594396238" sldId="264"/>
        </pc:sldMkLst>
        <pc:spChg chg="del">
          <ac:chgData name="Tham Sai Meng" userId="2217ef1f59e9b21b" providerId="LiveId" clId="{ABECBF90-1B6D-4DCC-89FB-83226E0DC21F}" dt="2022-01-17T14:04:53.564" v="203" actId="478"/>
          <ac:spMkLst>
            <pc:docMk/>
            <pc:sldMk cId="3594396238" sldId="264"/>
            <ac:spMk id="2" creationId="{6DDECF4E-69F4-46D5-B163-AFEB8E033C92}"/>
          </ac:spMkLst>
        </pc:spChg>
        <pc:spChg chg="del">
          <ac:chgData name="Tham Sai Meng" userId="2217ef1f59e9b21b" providerId="LiveId" clId="{ABECBF90-1B6D-4DCC-89FB-83226E0DC21F}" dt="2022-01-17T14:04:54.653" v="204" actId="478"/>
          <ac:spMkLst>
            <pc:docMk/>
            <pc:sldMk cId="3594396238" sldId="264"/>
            <ac:spMk id="3" creationId="{A1A1C7A1-BE9B-4D54-B6FE-4AA77D8AA835}"/>
          </ac:spMkLst>
        </pc:spChg>
        <pc:spChg chg="add mod">
          <ac:chgData name="Tham Sai Meng" userId="2217ef1f59e9b21b" providerId="LiveId" clId="{ABECBF90-1B6D-4DCC-89FB-83226E0DC21F}" dt="2022-01-19T15:31:39.245" v="713" actId="2711"/>
          <ac:spMkLst>
            <pc:docMk/>
            <pc:sldMk cId="3594396238" sldId="264"/>
            <ac:spMk id="5" creationId="{305DD7C5-C92C-4EFD-BE6A-8940E74CE6DF}"/>
          </ac:spMkLst>
        </pc:spChg>
        <pc:picChg chg="add mod">
          <ac:chgData name="Tham Sai Meng" userId="2217ef1f59e9b21b" providerId="LiveId" clId="{ABECBF90-1B6D-4DCC-89FB-83226E0DC21F}" dt="2022-01-17T14:04:57.634" v="238" actId="1035"/>
          <ac:picMkLst>
            <pc:docMk/>
            <pc:sldMk cId="3594396238" sldId="264"/>
            <ac:picMk id="4" creationId="{C4E39392-174B-48C0-B831-CFA8DBC33F8C}"/>
          </ac:picMkLst>
        </pc:picChg>
      </pc:sldChg>
      <pc:sldChg chg="addSp delSp modSp new mod ord">
        <pc:chgData name="Tham Sai Meng" userId="2217ef1f59e9b21b" providerId="LiveId" clId="{ABECBF90-1B6D-4DCC-89FB-83226E0DC21F}" dt="2022-01-19T15:37:26.674" v="1052" actId="1036"/>
        <pc:sldMkLst>
          <pc:docMk/>
          <pc:sldMk cId="2636919814" sldId="265"/>
        </pc:sldMkLst>
        <pc:spChg chg="del">
          <ac:chgData name="Tham Sai Meng" userId="2217ef1f59e9b21b" providerId="LiveId" clId="{ABECBF90-1B6D-4DCC-89FB-83226E0DC21F}" dt="2022-01-19T15:24:03.298" v="260" actId="478"/>
          <ac:spMkLst>
            <pc:docMk/>
            <pc:sldMk cId="2636919814" sldId="265"/>
            <ac:spMk id="2" creationId="{882678C3-7A32-4B76-A9C3-648ABF4C5C84}"/>
          </ac:spMkLst>
        </pc:spChg>
        <pc:spChg chg="del">
          <ac:chgData name="Tham Sai Meng" userId="2217ef1f59e9b21b" providerId="LiveId" clId="{ABECBF90-1B6D-4DCC-89FB-83226E0DC21F}" dt="2022-01-19T15:24:04.849" v="261" actId="478"/>
          <ac:spMkLst>
            <pc:docMk/>
            <pc:sldMk cId="2636919814" sldId="265"/>
            <ac:spMk id="3" creationId="{224F13EC-8C4C-49A7-8E8D-E3A1CDFF8AD5}"/>
          </ac:spMkLst>
        </pc:spChg>
        <pc:spChg chg="add mod">
          <ac:chgData name="Tham Sai Meng" userId="2217ef1f59e9b21b" providerId="LiveId" clId="{ABECBF90-1B6D-4DCC-89FB-83226E0DC21F}" dt="2022-01-19T15:37:08.014" v="1025" actId="1038"/>
          <ac:spMkLst>
            <pc:docMk/>
            <pc:sldMk cId="2636919814" sldId="265"/>
            <ac:spMk id="4" creationId="{1364BA61-87B8-4B3B-A506-061BC9789BAB}"/>
          </ac:spMkLst>
        </pc:spChg>
        <pc:spChg chg="add mod">
          <ac:chgData name="Tham Sai Meng" userId="2217ef1f59e9b21b" providerId="LiveId" clId="{ABECBF90-1B6D-4DCC-89FB-83226E0DC21F}" dt="2022-01-19T15:37:08.014" v="1025" actId="1038"/>
          <ac:spMkLst>
            <pc:docMk/>
            <pc:sldMk cId="2636919814" sldId="265"/>
            <ac:spMk id="5" creationId="{659C337B-9CCF-494D-BAF6-1410820ABEDC}"/>
          </ac:spMkLst>
        </pc:spChg>
        <pc:spChg chg="add mod">
          <ac:chgData name="Tham Sai Meng" userId="2217ef1f59e9b21b" providerId="LiveId" clId="{ABECBF90-1B6D-4DCC-89FB-83226E0DC21F}" dt="2022-01-19T15:37:08.014" v="1025" actId="1038"/>
          <ac:spMkLst>
            <pc:docMk/>
            <pc:sldMk cId="2636919814" sldId="265"/>
            <ac:spMk id="6" creationId="{74CBD4BC-9D66-4B6D-8FD5-B8CBF4208862}"/>
          </ac:spMkLst>
        </pc:spChg>
        <pc:spChg chg="add mod">
          <ac:chgData name="Tham Sai Meng" userId="2217ef1f59e9b21b" providerId="LiveId" clId="{ABECBF90-1B6D-4DCC-89FB-83226E0DC21F}" dt="2022-01-19T15:35:47.574" v="963" actId="1076"/>
          <ac:spMkLst>
            <pc:docMk/>
            <pc:sldMk cId="2636919814" sldId="265"/>
            <ac:spMk id="7" creationId="{D4894B47-B6EC-4C9E-94FF-AB149CF18A7B}"/>
          </ac:spMkLst>
        </pc:spChg>
        <pc:spChg chg="add mod">
          <ac:chgData name="Tham Sai Meng" userId="2217ef1f59e9b21b" providerId="LiveId" clId="{ABECBF90-1B6D-4DCC-89FB-83226E0DC21F}" dt="2022-01-19T15:36:38.774" v="999" actId="1076"/>
          <ac:spMkLst>
            <pc:docMk/>
            <pc:sldMk cId="2636919814" sldId="265"/>
            <ac:spMk id="8" creationId="{5CF291D2-6DC1-4DDD-8E2A-A8B55096F049}"/>
          </ac:spMkLst>
        </pc:spChg>
        <pc:spChg chg="add mod">
          <ac:chgData name="Tham Sai Meng" userId="2217ef1f59e9b21b" providerId="LiveId" clId="{ABECBF90-1B6D-4DCC-89FB-83226E0DC21F}" dt="2022-01-19T15:37:22.265" v="1032" actId="14100"/>
          <ac:spMkLst>
            <pc:docMk/>
            <pc:sldMk cId="2636919814" sldId="265"/>
            <ac:spMk id="9" creationId="{EFC20662-A9D9-44C3-BA5C-70D656AD6362}"/>
          </ac:spMkLst>
        </pc:spChg>
        <pc:spChg chg="add del mod">
          <ac:chgData name="Tham Sai Meng" userId="2217ef1f59e9b21b" providerId="LiveId" clId="{ABECBF90-1B6D-4DCC-89FB-83226E0DC21F}" dt="2022-01-19T15:29:58.717" v="679" actId="478"/>
          <ac:spMkLst>
            <pc:docMk/>
            <pc:sldMk cId="2636919814" sldId="265"/>
            <ac:spMk id="10" creationId="{AF38CC5B-FCA0-4BF8-85D4-D952EBD541C5}"/>
          </ac:spMkLst>
        </pc:spChg>
        <pc:spChg chg="add mod">
          <ac:chgData name="Tham Sai Meng" userId="2217ef1f59e9b21b" providerId="LiveId" clId="{ABECBF90-1B6D-4DCC-89FB-83226E0DC21F}" dt="2022-01-19T15:37:26.674" v="1052" actId="1036"/>
          <ac:spMkLst>
            <pc:docMk/>
            <pc:sldMk cId="2636919814" sldId="265"/>
            <ac:spMk id="19" creationId="{7F9042D8-C7B3-4C9C-B9B8-3D114766B124}"/>
          </ac:spMkLst>
        </pc:spChg>
        <pc:spChg chg="add mod">
          <ac:chgData name="Tham Sai Meng" userId="2217ef1f59e9b21b" providerId="LiveId" clId="{ABECBF90-1B6D-4DCC-89FB-83226E0DC21F}" dt="2022-01-19T15:37:10.165" v="1029" actId="1038"/>
          <ac:spMkLst>
            <pc:docMk/>
            <pc:sldMk cId="2636919814" sldId="265"/>
            <ac:spMk id="23" creationId="{B3B1F411-8613-42EF-BD14-CA93380BBFB6}"/>
          </ac:spMkLst>
        </pc:spChg>
        <pc:spChg chg="add mod">
          <ac:chgData name="Tham Sai Meng" userId="2217ef1f59e9b21b" providerId="LiveId" clId="{ABECBF90-1B6D-4DCC-89FB-83226E0DC21F}" dt="2022-01-19T15:36:53.800" v="1015" actId="1038"/>
          <ac:spMkLst>
            <pc:docMk/>
            <pc:sldMk cId="2636919814" sldId="265"/>
            <ac:spMk id="30" creationId="{4DA0F2E2-3C50-4B11-A084-4E9ECD2D406A}"/>
          </ac:spMkLst>
        </pc:spChg>
        <pc:cxnChg chg="add mod">
          <ac:chgData name="Tham Sai Meng" userId="2217ef1f59e9b21b" providerId="LiveId" clId="{ABECBF90-1B6D-4DCC-89FB-83226E0DC21F}" dt="2022-01-19T15:37:08.014" v="1025" actId="1038"/>
          <ac:cxnSpMkLst>
            <pc:docMk/>
            <pc:sldMk cId="2636919814" sldId="265"/>
            <ac:cxnSpMk id="12" creationId="{A396F804-FA92-42E4-970D-C912D793D539}"/>
          </ac:cxnSpMkLst>
        </pc:cxnChg>
        <pc:cxnChg chg="add mod">
          <ac:chgData name="Tham Sai Meng" userId="2217ef1f59e9b21b" providerId="LiveId" clId="{ABECBF90-1B6D-4DCC-89FB-83226E0DC21F}" dt="2022-01-19T15:37:08.014" v="1025" actId="1038"/>
          <ac:cxnSpMkLst>
            <pc:docMk/>
            <pc:sldMk cId="2636919814" sldId="265"/>
            <ac:cxnSpMk id="13" creationId="{AB6D0535-292B-4DBD-8024-88F8EA3A1C04}"/>
          </ac:cxnSpMkLst>
        </pc:cxnChg>
        <pc:cxnChg chg="add mod">
          <ac:chgData name="Tham Sai Meng" userId="2217ef1f59e9b21b" providerId="LiveId" clId="{ABECBF90-1B6D-4DCC-89FB-83226E0DC21F}" dt="2022-01-19T15:36:47.946" v="1007" actId="1037"/>
          <ac:cxnSpMkLst>
            <pc:docMk/>
            <pc:sldMk cId="2636919814" sldId="265"/>
            <ac:cxnSpMk id="14" creationId="{397E05D4-E93B-4F24-B708-B867C503D248}"/>
          </ac:cxnSpMkLst>
        </pc:cxnChg>
        <pc:cxnChg chg="add mod">
          <ac:chgData name="Tham Sai Meng" userId="2217ef1f59e9b21b" providerId="LiveId" clId="{ABECBF90-1B6D-4DCC-89FB-83226E0DC21F}" dt="2022-01-19T15:37:22.265" v="1032" actId="14100"/>
          <ac:cxnSpMkLst>
            <pc:docMk/>
            <pc:sldMk cId="2636919814" sldId="265"/>
            <ac:cxnSpMk id="15" creationId="{4EF73CD5-DD93-4A21-8539-37C3E8A44B0B}"/>
          </ac:cxnSpMkLst>
        </pc:cxnChg>
        <pc:cxnChg chg="add mod">
          <ac:chgData name="Tham Sai Meng" userId="2217ef1f59e9b21b" providerId="LiveId" clId="{ABECBF90-1B6D-4DCC-89FB-83226E0DC21F}" dt="2022-01-19T15:37:22.265" v="1032" actId="14100"/>
          <ac:cxnSpMkLst>
            <pc:docMk/>
            <pc:sldMk cId="2636919814" sldId="265"/>
            <ac:cxnSpMk id="17" creationId="{65402E87-4E8E-4C2B-BF41-5622E7FCE214}"/>
          </ac:cxnSpMkLst>
        </pc:cxnChg>
        <pc:cxnChg chg="add mod">
          <ac:chgData name="Tham Sai Meng" userId="2217ef1f59e9b21b" providerId="LiveId" clId="{ABECBF90-1B6D-4DCC-89FB-83226E0DC21F}" dt="2022-01-19T15:37:08.014" v="1025" actId="1038"/>
          <ac:cxnSpMkLst>
            <pc:docMk/>
            <pc:sldMk cId="2636919814" sldId="265"/>
            <ac:cxnSpMk id="20" creationId="{3EBDA3CB-C3FF-4F23-B7FE-1DDA097F3B25}"/>
          </ac:cxnSpMkLst>
        </pc:cxnChg>
        <pc:cxnChg chg="add mod">
          <ac:chgData name="Tham Sai Meng" userId="2217ef1f59e9b21b" providerId="LiveId" clId="{ABECBF90-1B6D-4DCC-89FB-83226E0DC21F}" dt="2022-01-19T15:36:51.815" v="1012" actId="1037"/>
          <ac:cxnSpMkLst>
            <pc:docMk/>
            <pc:sldMk cId="2636919814" sldId="265"/>
            <ac:cxnSpMk id="28" creationId="{EDAA67EE-1B4B-4BA4-B9E0-CBF17B75C1E8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217ef1f59e9b21b/Desktop/Omicron%20write-up/Graphs%20(Omicron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Corresponding</a:t>
            </a:r>
            <a:r>
              <a:rPr lang="en-US" b="1" baseline="0"/>
              <a:t> Viral Culture and Ct Values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'[Graphs (Omicron).xlsx]Viral Culture vs. CT'!$B$1</c:f>
              <c:strCache>
                <c:ptCount val="1"/>
                <c:pt idx="0">
                  <c:v>CT Value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E13-4B8F-BDF9-41E5AD2240F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E13-4B8F-BDF9-41E5AD2240F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E13-4B8F-BDF9-41E5AD2240F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E13-4B8F-BDF9-41E5AD2240F4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E13-4B8F-BDF9-41E5AD2240F4}"/>
              </c:ext>
            </c:extLst>
          </c:dPt>
          <c:dPt>
            <c:idx val="5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E13-4B8F-BDF9-41E5AD2240F4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E13-4B8F-BDF9-41E5AD2240F4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5E13-4B8F-BDF9-41E5AD2240F4}"/>
              </c:ext>
            </c:extLst>
          </c:dPt>
          <c:dPt>
            <c:idx val="8"/>
            <c:marker>
              <c:symbol val="x"/>
              <c:size val="5"/>
              <c:spPr>
                <a:noFill/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5E13-4B8F-BDF9-41E5AD2240F4}"/>
              </c:ext>
            </c:extLst>
          </c:dPt>
          <c:dPt>
            <c:idx val="9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E13-4B8F-BDF9-41E5AD2240F4}"/>
              </c:ext>
            </c:extLst>
          </c:dPt>
          <c:dPt>
            <c:idx val="10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5E13-4B8F-BDF9-41E5AD2240F4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5E13-4B8F-BDF9-41E5AD2240F4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5E13-4B8F-BDF9-41E5AD2240F4}"/>
              </c:ext>
            </c:extLst>
          </c:dPt>
          <c:dPt>
            <c:idx val="13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5E13-4B8F-BDF9-41E5AD2240F4}"/>
              </c:ext>
            </c:extLst>
          </c:dPt>
          <c:dPt>
            <c:idx val="14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5E13-4B8F-BDF9-41E5AD2240F4}"/>
              </c:ext>
            </c:extLst>
          </c:dPt>
          <c:dPt>
            <c:idx val="15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5E13-4B8F-BDF9-41E5AD2240F4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5E13-4B8F-BDF9-41E5AD2240F4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5E13-4B8F-BDF9-41E5AD2240F4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5E13-4B8F-BDF9-41E5AD2240F4}"/>
              </c:ext>
            </c:extLst>
          </c:dPt>
          <c:dPt>
            <c:idx val="19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5E13-4B8F-BDF9-41E5AD2240F4}"/>
              </c:ext>
            </c:extLst>
          </c:dPt>
          <c:dPt>
            <c:idx val="20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5E13-4B8F-BDF9-41E5AD2240F4}"/>
              </c:ext>
            </c:extLst>
          </c:dPt>
          <c:dPt>
            <c:idx val="21"/>
            <c:marker>
              <c:symbol val="x"/>
              <c:size val="5"/>
              <c:spPr>
                <a:noFill/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5E13-4B8F-BDF9-41E5AD2240F4}"/>
              </c:ext>
            </c:extLst>
          </c:dPt>
          <c:xVal>
            <c:numRef>
              <c:f>'[Graphs (Omicron).xlsx]Viral Culture vs. CT'!$A$2:$A$23</c:f>
              <c:numCache>
                <c:formatCode>0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7</c:v>
                </c:pt>
                <c:pt idx="21">
                  <c:v>8</c:v>
                </c:pt>
              </c:numCache>
            </c:numRef>
          </c:xVal>
          <c:yVal>
            <c:numRef>
              <c:f>'[Graphs (Omicron).xlsx]Viral Culture vs. CT'!$B$2:$B$23</c:f>
              <c:numCache>
                <c:formatCode>General</c:formatCode>
                <c:ptCount val="22"/>
                <c:pt idx="0">
                  <c:v>17.899999999999999</c:v>
                </c:pt>
                <c:pt idx="1">
                  <c:v>19.2</c:v>
                </c:pt>
                <c:pt idx="2">
                  <c:v>22.8</c:v>
                </c:pt>
                <c:pt idx="3">
                  <c:v>20.3</c:v>
                </c:pt>
                <c:pt idx="4">
                  <c:v>14.1</c:v>
                </c:pt>
                <c:pt idx="5">
                  <c:v>15.4</c:v>
                </c:pt>
                <c:pt idx="6">
                  <c:v>20.9</c:v>
                </c:pt>
                <c:pt idx="7">
                  <c:v>15.9</c:v>
                </c:pt>
                <c:pt idx="8">
                  <c:v>17.2</c:v>
                </c:pt>
                <c:pt idx="9">
                  <c:v>18.600000000000001</c:v>
                </c:pt>
                <c:pt idx="10">
                  <c:v>22.1</c:v>
                </c:pt>
                <c:pt idx="11">
                  <c:v>25.3</c:v>
                </c:pt>
                <c:pt idx="12">
                  <c:v>19.399999999999999</c:v>
                </c:pt>
                <c:pt idx="13">
                  <c:v>18.8</c:v>
                </c:pt>
                <c:pt idx="14">
                  <c:v>17.5</c:v>
                </c:pt>
                <c:pt idx="15">
                  <c:v>18.5</c:v>
                </c:pt>
                <c:pt idx="16">
                  <c:v>22.4</c:v>
                </c:pt>
                <c:pt idx="17">
                  <c:v>22.4</c:v>
                </c:pt>
                <c:pt idx="18">
                  <c:v>19.3</c:v>
                </c:pt>
                <c:pt idx="19">
                  <c:v>28.5</c:v>
                </c:pt>
                <c:pt idx="20">
                  <c:v>20.8</c:v>
                </c:pt>
                <c:pt idx="21">
                  <c:v>23.4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5E13-4B8F-BDF9-41E5AD224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5720696"/>
        <c:axId val="349651344"/>
      </c:scatterChart>
      <c:valAx>
        <c:axId val="34572069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Day of Illness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651344"/>
        <c:crosses val="max"/>
        <c:crossBetween val="midCat"/>
      </c:valAx>
      <c:valAx>
        <c:axId val="349651344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Ct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20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2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4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0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6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9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A4196-DBDD-F246-BF34-40FAB2DD20E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457F-65AC-FA43-B787-7A22DDE9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4BA61-87B8-4B3B-A506-061BC9789BAB}"/>
              </a:ext>
            </a:extLst>
          </p:cNvPr>
          <p:cNvSpPr/>
          <p:nvPr/>
        </p:nvSpPr>
        <p:spPr>
          <a:xfrm>
            <a:off x="1320312" y="867508"/>
            <a:ext cx="1899138" cy="675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Patients with suspected Omicron infection from 1-18 Dec 2021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(n=120)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9C337B-9CCF-494D-BAF6-1410820ABEDC}"/>
              </a:ext>
            </a:extLst>
          </p:cNvPr>
          <p:cNvSpPr/>
          <p:nvPr/>
        </p:nvSpPr>
        <p:spPr>
          <a:xfrm>
            <a:off x="1320312" y="2250465"/>
            <a:ext cx="1899138" cy="622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Patients confirmed with Omicron infection on WGS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(n=102)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CBD4BC-9D66-4B6D-8FD5-B8CBF4208862}"/>
              </a:ext>
            </a:extLst>
          </p:cNvPr>
          <p:cNvSpPr/>
          <p:nvPr/>
        </p:nvSpPr>
        <p:spPr>
          <a:xfrm>
            <a:off x="1320312" y="3709622"/>
            <a:ext cx="1899138" cy="618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Full vaccinated </a:t>
            </a:r>
            <a:r>
              <a:rPr lang="en-US" sz="1000">
                <a:solidFill>
                  <a:schemeClr val="tx1"/>
                </a:solidFill>
              </a:rPr>
              <a:t>Omicron breakthrough infection </a:t>
            </a:r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894B47-B6EC-4C9E-94FF-AB149CF18A7B}"/>
              </a:ext>
            </a:extLst>
          </p:cNvPr>
          <p:cNvSpPr/>
          <p:nvPr/>
        </p:nvSpPr>
        <p:spPr>
          <a:xfrm>
            <a:off x="3505200" y="2250465"/>
            <a:ext cx="2124075" cy="622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Patients confirmed with Delta infection from 27 Apr – 11 Aug 2021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(n=409)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F291D2-6DC1-4DDD-8E2A-A8B55096F049}"/>
              </a:ext>
            </a:extLst>
          </p:cNvPr>
          <p:cNvSpPr/>
          <p:nvPr/>
        </p:nvSpPr>
        <p:spPr>
          <a:xfrm>
            <a:off x="3505200" y="3719312"/>
            <a:ext cx="1899138" cy="6183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Fully vaccinated Delta breakthrough infection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(n=287)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20662-A9D9-44C3-BA5C-70D656AD6362}"/>
              </a:ext>
            </a:extLst>
          </p:cNvPr>
          <p:cNvSpPr/>
          <p:nvPr/>
        </p:nvSpPr>
        <p:spPr>
          <a:xfrm>
            <a:off x="2479431" y="5095875"/>
            <a:ext cx="1899138" cy="618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Age-matched cohort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(n=87 from each group)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96F804-FA92-42E4-970D-C912D793D539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2269881" y="1543050"/>
            <a:ext cx="0" cy="70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6D0535-292B-4DBD-8024-88F8EA3A1C0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269881" y="2872921"/>
            <a:ext cx="0" cy="836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7E05D4-E93B-4F24-B708-B867C503D248}"/>
              </a:ext>
            </a:extLst>
          </p:cNvPr>
          <p:cNvCxnSpPr>
            <a:cxnSpLocks/>
          </p:cNvCxnSpPr>
          <p:nvPr/>
        </p:nvCxnSpPr>
        <p:spPr>
          <a:xfrm>
            <a:off x="4510088" y="2872921"/>
            <a:ext cx="0" cy="836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F73CD5-DD93-4A21-8539-37C3E8A44B0B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269881" y="4328011"/>
            <a:ext cx="1159119" cy="767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402E87-4E8E-4C2B-BF41-5622E7FCE21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3429000" y="4337703"/>
            <a:ext cx="1025769" cy="758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F9042D8-C7B3-4C9C-B9B8-3D114766B124}"/>
              </a:ext>
            </a:extLst>
          </p:cNvPr>
          <p:cNvSpPr/>
          <p:nvPr/>
        </p:nvSpPr>
        <p:spPr>
          <a:xfrm>
            <a:off x="698328" y="5875792"/>
            <a:ext cx="52136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 smtClean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</a:t>
            </a: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Figure 1.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Flowchart of eligibility, inclusion, exclusion and matching of patients. Fully vaccinated was defined as COVID-19 infection onset &gt;=14 days after completion of the primary vaccine series.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BDA3CB-C3FF-4F23-B7FE-1DDA097F3B25}"/>
              </a:ext>
            </a:extLst>
          </p:cNvPr>
          <p:cNvCxnSpPr>
            <a:cxnSpLocks/>
          </p:cNvCxnSpPr>
          <p:nvPr/>
        </p:nvCxnSpPr>
        <p:spPr>
          <a:xfrm flipH="1">
            <a:off x="1641231" y="3239051"/>
            <a:ext cx="63158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3B1F411-8613-42EF-BD14-CA93380BBFB6}"/>
              </a:ext>
            </a:extLst>
          </p:cNvPr>
          <p:cNvSpPr/>
          <p:nvPr/>
        </p:nvSpPr>
        <p:spPr>
          <a:xfrm>
            <a:off x="207719" y="3047102"/>
            <a:ext cx="1373431" cy="475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Patient with partial vaccination excluded (n=1)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AA67EE-1B4B-4BA4-B9E0-CBF17B75C1E8}"/>
              </a:ext>
            </a:extLst>
          </p:cNvPr>
          <p:cNvCxnSpPr>
            <a:cxnSpLocks/>
          </p:cNvCxnSpPr>
          <p:nvPr/>
        </p:nvCxnSpPr>
        <p:spPr>
          <a:xfrm>
            <a:off x="4519613" y="3239051"/>
            <a:ext cx="6132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DA0F2E2-3C50-4B11-A084-4E9ECD2D406A}"/>
              </a:ext>
            </a:extLst>
          </p:cNvPr>
          <p:cNvSpPr/>
          <p:nvPr/>
        </p:nvSpPr>
        <p:spPr>
          <a:xfrm>
            <a:off x="5215781" y="3047102"/>
            <a:ext cx="1373431" cy="475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Patients with partial vaccination excluded (n=122)</a:t>
            </a:r>
          </a:p>
        </p:txBody>
      </p:sp>
    </p:spTree>
    <p:extLst>
      <p:ext uri="{BB962C8B-B14F-4D97-AF65-F5344CB8AC3E}">
        <p14:creationId xmlns:p14="http://schemas.microsoft.com/office/powerpoint/2010/main" val="263691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7F81736-F5B3-455A-81E9-61FC36A05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819372"/>
              </p:ext>
            </p:extLst>
          </p:nvPr>
        </p:nvGraphicFramePr>
        <p:xfrm>
          <a:off x="457200" y="1124126"/>
          <a:ext cx="5943600" cy="337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31C290E-62B7-41C3-8F16-7FB737F8C65C}"/>
              </a:ext>
            </a:extLst>
          </p:cNvPr>
          <p:cNvGrpSpPr/>
          <p:nvPr/>
        </p:nvGrpSpPr>
        <p:grpSpPr>
          <a:xfrm>
            <a:off x="4503965" y="1667052"/>
            <a:ext cx="1962150" cy="1028700"/>
            <a:chOff x="0" y="0"/>
            <a:chExt cx="1962150" cy="1028700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F04FAD66-8AC1-4359-9790-EFEC80ED6B46}"/>
                </a:ext>
              </a:extLst>
            </p:cNvPr>
            <p:cNvSpPr txBox="1"/>
            <p:nvPr/>
          </p:nvSpPr>
          <p:spPr>
            <a:xfrm>
              <a:off x="0" y="0"/>
              <a:ext cx="1962150" cy="1028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x Negative viral culture (symptomatic)</a:t>
              </a:r>
              <a:endParaRPr lang="en-US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   Positive viral culture (symptomatic)</a:t>
              </a:r>
              <a:endParaRPr lang="en-US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70AD47"/>
                  </a:solidFill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x </a:t>
              </a:r>
              <a:r>
                <a:rPr lang="en-US" sz="800" kern="12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Negative viral culture (asymptomatic)</a:t>
              </a:r>
              <a:endParaRPr lang="en-US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Times New Roman" panose="02020603050405020304" pitchFamily="18" charset="0"/>
                </a:rPr>
                <a:t>   Positive viral culture (asymptomatic)</a:t>
              </a:r>
              <a:endParaRPr lang="en-US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7A4812-AA3A-4D29-A1EE-886AA51E122B}"/>
                </a:ext>
              </a:extLst>
            </p:cNvPr>
            <p:cNvSpPr/>
            <p:nvPr/>
          </p:nvSpPr>
          <p:spPr>
            <a:xfrm>
              <a:off x="76200" y="200025"/>
              <a:ext cx="59690" cy="584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C0FADC-920E-415D-AA90-2D6F2912D2C4}"/>
                </a:ext>
              </a:extLst>
            </p:cNvPr>
            <p:cNvSpPr/>
            <p:nvPr/>
          </p:nvSpPr>
          <p:spPr>
            <a:xfrm>
              <a:off x="85725" y="457200"/>
              <a:ext cx="60178" cy="588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339F2E4-F29A-4C7E-ADCF-92F836D4D475}"/>
              </a:ext>
            </a:extLst>
          </p:cNvPr>
          <p:cNvSpPr/>
          <p:nvPr/>
        </p:nvSpPr>
        <p:spPr>
          <a:xfrm>
            <a:off x="468651" y="4377248"/>
            <a:ext cx="5213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2.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Viral cultures and PCR Ct values correlated with day of illness</a:t>
            </a:r>
          </a:p>
        </p:txBody>
      </p:sp>
    </p:spTree>
    <p:extLst>
      <p:ext uri="{BB962C8B-B14F-4D97-AF65-F5344CB8AC3E}">
        <p14:creationId xmlns:p14="http://schemas.microsoft.com/office/powerpoint/2010/main" val="205393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B98460-275F-1845-B151-E8FEBFF079F9}"/>
              </a:ext>
            </a:extLst>
          </p:cNvPr>
          <p:cNvSpPr/>
          <p:nvPr/>
        </p:nvSpPr>
        <p:spPr>
          <a:xfrm>
            <a:off x="207390" y="4142114"/>
            <a:ext cx="64856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3. Specific IgG antibodies against full length S protein.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Plasma samples were collected from </a:t>
            </a:r>
            <a:r>
              <a:rPr lang="en-SG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vaccinated healthy controls (n=85), Delta vaccine breakthrough acute infections (n=59) and Omicron vaccine breakthrough acute infection (n=17). </a:t>
            </a: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(A)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IgG against full length SARS-CoV2 S protein expressed on the surface of HEK293T cells, in </a:t>
            </a:r>
            <a:r>
              <a:rPr lang="en-SG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vaccinated healthy controls, Delta vaccine breakthrough cases and Omicron vaccine breakthrough infections, were presented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as scatter plots. Data are shown as mean ± SD. Statistical analysis was carried out using Kruskal-Wallis tests, followed by post hoc Dunn’s multiple comparison tests.</a:t>
            </a: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(B)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Specific IgG antibodies against full length S protein in plasma samples collected from Omicron breakthrough cases who received &gt;2 vaccination doses, compared to those received only 2 doses of vaccines. Data are shown as mean ± SD. Statistical analysis was carried out using Mann-Whitney U test. (***</a:t>
            </a:r>
            <a:r>
              <a:rPr lang="en-US" altLang="zh-CN" sz="1000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&lt; 0.001).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4BA46-18EB-3542-8E08-51D04F35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" y="1214355"/>
            <a:ext cx="2705100" cy="234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42A98-D109-FF48-9260-5F56D96E1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08" b="66289"/>
          <a:stretch/>
        </p:blipFill>
        <p:spPr>
          <a:xfrm>
            <a:off x="2171624" y="1539599"/>
            <a:ext cx="1440000" cy="840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7E8790-5D00-4948-822C-BABDC23F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502" y="1214355"/>
            <a:ext cx="2387600" cy="2349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0BF06-3577-EB42-BC42-9CCF96B514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68" b="65542"/>
          <a:stretch/>
        </p:blipFill>
        <p:spPr>
          <a:xfrm>
            <a:off x="5439629" y="1530172"/>
            <a:ext cx="1440000" cy="5482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CDB4B4-B20E-7B4A-8D50-17FCF54A6A81}"/>
              </a:ext>
            </a:extLst>
          </p:cNvPr>
          <p:cNvSpPr/>
          <p:nvPr/>
        </p:nvSpPr>
        <p:spPr>
          <a:xfrm>
            <a:off x="21405" y="845023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406290-6A44-DA48-8441-1AC33B94CA74}"/>
              </a:ext>
            </a:extLst>
          </p:cNvPr>
          <p:cNvSpPr/>
          <p:nvPr/>
        </p:nvSpPr>
        <p:spPr>
          <a:xfrm>
            <a:off x="3454369" y="835939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546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CBBA-0DCB-AE46-9E39-8AB6754BD022}"/>
              </a:ext>
            </a:extLst>
          </p:cNvPr>
          <p:cNvSpPr/>
          <p:nvPr/>
        </p:nvSpPr>
        <p:spPr>
          <a:xfrm>
            <a:off x="252760" y="6033628"/>
            <a:ext cx="6146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4. Whole blood immunophenotyping of Omicron breakthrough cases.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Absolute counts of </a:t>
            </a:r>
            <a:r>
              <a:rPr lang="en-SG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circulating natural killer cells, basophils, eosinophils and dendritic cells in vaccinated healthy controls (n=13), Delta vaccine breakthrough acute infections (n=15) and Omicron vaccine breakthrough acute infection (n=17). Data were presented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as scatter plots. </a:t>
            </a:r>
            <a:r>
              <a:rPr lang="en-SG" sz="1000" dirty="0">
                <a:latin typeface="Arial" panose="020B0604020202020204" pitchFamily="34" charset="0"/>
                <a:cs typeface="Arial" panose="020B0604020202020204" pitchFamily="34" charset="0"/>
              </a:rPr>
              <a:t>Kruskal-Wallis test with post-hoc Dunn's multiple comparisons test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was performed to compare the cellular profiles among the three groups. (*</a:t>
            </a:r>
            <a:r>
              <a:rPr lang="en-US" altLang="zh-CN" sz="1000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&lt; 0.05; **</a:t>
            </a:r>
            <a:r>
              <a:rPr lang="en-US" altLang="zh-CN" sz="1000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&lt; 0.01).</a:t>
            </a:r>
            <a:endParaRPr lang="en-US" altLang="zh-CN" sz="1000" b="1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2F8D1-90DA-9341-B3EA-3173945D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7"/>
          <a:stretch/>
        </p:blipFill>
        <p:spPr>
          <a:xfrm>
            <a:off x="493871" y="1810764"/>
            <a:ext cx="1800000" cy="1595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8DC11-36F4-764D-BA92-23E58028F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08"/>
          <a:stretch/>
        </p:blipFill>
        <p:spPr>
          <a:xfrm>
            <a:off x="2340682" y="1744776"/>
            <a:ext cx="1800000" cy="1658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418BD-4143-DD47-A3F0-E866AEFAB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23"/>
          <a:stretch/>
        </p:blipFill>
        <p:spPr>
          <a:xfrm>
            <a:off x="4102332" y="1810764"/>
            <a:ext cx="1800000" cy="159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CD76C9-A431-344A-B491-467AEBFC5B32}"/>
              </a:ext>
            </a:extLst>
          </p:cNvPr>
          <p:cNvSpPr txBox="1"/>
          <p:nvPr/>
        </p:nvSpPr>
        <p:spPr>
          <a:xfrm>
            <a:off x="995325" y="1593002"/>
            <a:ext cx="1042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Total NK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36143-3C80-404B-BA7B-820701D6E759}"/>
              </a:ext>
            </a:extLst>
          </p:cNvPr>
          <p:cNvSpPr txBox="1"/>
          <p:nvPr/>
        </p:nvSpPr>
        <p:spPr>
          <a:xfrm>
            <a:off x="2804752" y="1593003"/>
            <a:ext cx="1042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NK CD56 Bright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5DBE6-DE19-F441-92D3-C4DD74C57536}"/>
              </a:ext>
            </a:extLst>
          </p:cNvPr>
          <p:cNvSpPr txBox="1"/>
          <p:nvPr/>
        </p:nvSpPr>
        <p:spPr>
          <a:xfrm>
            <a:off x="4580155" y="1604747"/>
            <a:ext cx="1065924" cy="21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NK CD56 Dim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D01633-62E8-A244-94CB-3FB79EE5C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97"/>
          <a:stretch/>
        </p:blipFill>
        <p:spPr>
          <a:xfrm>
            <a:off x="490218" y="3846950"/>
            <a:ext cx="1800000" cy="1612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9C1E21-2449-1A4E-B5EA-2A57595B80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31"/>
          <a:stretch/>
        </p:blipFill>
        <p:spPr>
          <a:xfrm>
            <a:off x="2334084" y="3846950"/>
            <a:ext cx="1800000" cy="16125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F11056-6CD2-414B-A79A-9A9C11E935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994"/>
          <a:stretch/>
        </p:blipFill>
        <p:spPr>
          <a:xfrm>
            <a:off x="4123500" y="3780961"/>
            <a:ext cx="1800000" cy="16125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CF4964-06B6-A844-ACD2-74A4E927EDB6}"/>
              </a:ext>
            </a:extLst>
          </p:cNvPr>
          <p:cNvSpPr txBox="1"/>
          <p:nvPr/>
        </p:nvSpPr>
        <p:spPr>
          <a:xfrm>
            <a:off x="995325" y="3583967"/>
            <a:ext cx="1042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Basophils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FDB58-09A4-264A-8A21-F06FCD0D49FA}"/>
              </a:ext>
            </a:extLst>
          </p:cNvPr>
          <p:cNvSpPr txBox="1"/>
          <p:nvPr/>
        </p:nvSpPr>
        <p:spPr>
          <a:xfrm>
            <a:off x="2804752" y="3583968"/>
            <a:ext cx="1042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Eosinophils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0B950C-CD5F-B84E-94F5-AB8BEDFE018F}"/>
              </a:ext>
            </a:extLst>
          </p:cNvPr>
          <p:cNvSpPr txBox="1"/>
          <p:nvPr/>
        </p:nvSpPr>
        <p:spPr>
          <a:xfrm>
            <a:off x="4580155" y="3586285"/>
            <a:ext cx="1065924" cy="21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Dendritic cells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162AB5-7041-3648-9E27-42223C652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98" y="3403142"/>
            <a:ext cx="5400000" cy="24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653C8-A0C8-AC44-BFEC-11D85CBB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61920"/>
            <a:ext cx="5360672" cy="86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B504DD-18BB-EF49-8390-14C1A5C630A9}"/>
              </a:ext>
            </a:extLst>
          </p:cNvPr>
          <p:cNvSpPr/>
          <p:nvPr/>
        </p:nvSpPr>
        <p:spPr>
          <a:xfrm>
            <a:off x="294588" y="8844784"/>
            <a:ext cx="61205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4. Representative flow cytometry gating strategy for whole blood immunophenotyping of circulating monocytes, neutrophils, natural killer cells, basophils, eosinophils and dendritic cells. 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25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µL of fresh whole blood from acute Omicron breakthrough patients were stained with the antibodies described in Supplementary Table 2. Gating was performed 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FlowJo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as presented in this figure.</a:t>
            </a:r>
            <a:endParaRPr lang="en-US" altLang="zh-CN" sz="1000" b="1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5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F39EC8-FA14-624A-AAF9-225FB536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8" y="1379537"/>
            <a:ext cx="5613400" cy="5461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C77DBA-DA41-A341-AA68-701C2C09890C}"/>
              </a:ext>
            </a:extLst>
          </p:cNvPr>
          <p:cNvSpPr/>
          <p:nvPr/>
        </p:nvSpPr>
        <p:spPr>
          <a:xfrm>
            <a:off x="268737" y="7144571"/>
            <a:ext cx="61205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5. Representative flow cytometry gating strategy for whole blood immunophenotyping of T cell compartments.</a:t>
            </a:r>
            <a:r>
              <a:rPr lang="en-US" altLang="zh-CN" sz="1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25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µL of fresh whole blood from acute Omicron breakthrough patients were stained with the antibodies described in Supplementary Table 2. Gating was performed 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FlowJo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as presented in this figure.</a:t>
            </a:r>
            <a:endParaRPr lang="en-US" altLang="zh-CN" sz="1000" b="1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altLang="zh-CN" sz="1000" b="1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5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F0504-1F1B-6F42-8CA6-A6BF466E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5"/>
            <a:ext cx="6616700" cy="8001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10D302-9DEC-A54A-871F-7E05B9C99AC9}"/>
              </a:ext>
            </a:extLst>
          </p:cNvPr>
          <p:cNvSpPr/>
          <p:nvPr/>
        </p:nvSpPr>
        <p:spPr>
          <a:xfrm>
            <a:off x="248099" y="8659046"/>
            <a:ext cx="6120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Extended Data Figure 6. Representative gating strategy for the characterization of IFN-</a:t>
            </a:r>
            <a:r>
              <a:rPr lang="el-GR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γ, </a:t>
            </a:r>
            <a:r>
              <a:rPr lang="en-US" altLang="zh-CN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IL-2, TNF-⍺, IL-4, IL-6, IL-10, IL-17a and Granzyme B expression of CD4+ and CD8+ T cells in isolated PBMCs of COVID-19 patients by flow cytometry upon stimulation.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Gating was performed 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FlowJo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as presented in this figure.</a:t>
            </a:r>
            <a:endParaRPr lang="en-US" altLang="zh-CN" sz="1000" b="1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7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2335</TotalTime>
  <Words>613</Words>
  <Application>Microsoft Office PowerPoint</Application>
  <PresentationFormat>A4 Paper (210x297 mm)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DengXian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Fong Siew Wai</dc:creator>
  <cp:lastModifiedBy>YOUNG BARNABY EDWARD </cp:lastModifiedBy>
  <cp:revision>59</cp:revision>
  <dcterms:created xsi:type="dcterms:W3CDTF">2021-12-31T01:40:04Z</dcterms:created>
  <dcterms:modified xsi:type="dcterms:W3CDTF">2022-01-25T06:10:48Z</dcterms:modified>
</cp:coreProperties>
</file>