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574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38" autoAdjust="0"/>
    <p:restoredTop sz="94660"/>
  </p:normalViewPr>
  <p:slideViewPr>
    <p:cSldViewPr snapToGrid="0">
      <p:cViewPr varScale="1">
        <p:scale>
          <a:sx n="84" d="100"/>
          <a:sy n="84" d="100"/>
        </p:scale>
        <p:origin x="96" y="10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森崎 隆史" userId="ef94e848ec5a1853" providerId="LiveId" clId="{BA771FAE-D465-4615-B523-DECAA9FA27A3}"/>
    <pc:docChg chg="modSld">
      <pc:chgData name="森崎 隆史" userId="ef94e848ec5a1853" providerId="LiveId" clId="{BA771FAE-D465-4615-B523-DECAA9FA27A3}" dt="2020-12-12T12:37:26.470" v="25" actId="20577"/>
      <pc:docMkLst>
        <pc:docMk/>
      </pc:docMkLst>
      <pc:sldChg chg="modSp mod">
        <pc:chgData name="森崎 隆史" userId="ef94e848ec5a1853" providerId="LiveId" clId="{BA771FAE-D465-4615-B523-DECAA9FA27A3}" dt="2020-12-12T12:37:26.470" v="25" actId="20577"/>
        <pc:sldMkLst>
          <pc:docMk/>
          <pc:sldMk cId="3333303348" sldId="574"/>
        </pc:sldMkLst>
        <pc:spChg chg="mod">
          <ac:chgData name="森崎 隆史" userId="ef94e848ec5a1853" providerId="LiveId" clId="{BA771FAE-D465-4615-B523-DECAA9FA27A3}" dt="2020-12-12T12:34:26.596" v="0" actId="20577"/>
          <ac:spMkLst>
            <pc:docMk/>
            <pc:sldMk cId="3333303348" sldId="574"/>
            <ac:spMk id="9" creationId="{CAB99DC8-C294-4BDD-A4DA-DA679A9621F4}"/>
          </ac:spMkLst>
        </pc:spChg>
        <pc:spChg chg="mod">
          <ac:chgData name="森崎 隆史" userId="ef94e848ec5a1853" providerId="LiveId" clId="{BA771FAE-D465-4615-B523-DECAA9FA27A3}" dt="2020-12-12T12:37:26.470" v="25" actId="20577"/>
          <ac:spMkLst>
            <pc:docMk/>
            <pc:sldMk cId="3333303348" sldId="574"/>
            <ac:spMk id="15" creationId="{BD1501A0-359E-4FC3-8850-D02ED9D5536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9612-72A4-4F9F-B20F-3856167C182C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B11ED-3129-47A7-A2A8-F6C8E6C456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323315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9612-72A4-4F9F-B20F-3856167C182C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B11ED-3129-47A7-A2A8-F6C8E6C456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2500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9612-72A4-4F9F-B20F-3856167C182C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B11ED-3129-47A7-A2A8-F6C8E6C456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00552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9612-72A4-4F9F-B20F-3856167C182C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B11ED-3129-47A7-A2A8-F6C8E6C456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0573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9612-72A4-4F9F-B20F-3856167C182C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B11ED-3129-47A7-A2A8-F6C8E6C456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9265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9612-72A4-4F9F-B20F-3856167C182C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B11ED-3129-47A7-A2A8-F6C8E6C456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5152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9612-72A4-4F9F-B20F-3856167C182C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B11ED-3129-47A7-A2A8-F6C8E6C456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93520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9612-72A4-4F9F-B20F-3856167C182C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B11ED-3129-47A7-A2A8-F6C8E6C456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20356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9612-72A4-4F9F-B20F-3856167C182C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B11ED-3129-47A7-A2A8-F6C8E6C456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2986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9612-72A4-4F9F-B20F-3856167C182C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B11ED-3129-47A7-A2A8-F6C8E6C456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6576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69612-72A4-4F9F-B20F-3856167C182C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B11ED-3129-47A7-A2A8-F6C8E6C456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35670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69612-72A4-4F9F-B20F-3856167C182C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B11ED-3129-47A7-A2A8-F6C8E6C4563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79912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D1501A0-359E-4FC3-8850-D02ED9D55365}"/>
              </a:ext>
            </a:extLst>
          </p:cNvPr>
          <p:cNvSpPr txBox="1"/>
          <p:nvPr/>
        </p:nvSpPr>
        <p:spPr>
          <a:xfrm>
            <a:off x="13242" y="-21117"/>
            <a:ext cx="48272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2 Frequently mutated genes and genes harboring identical </a:t>
            </a:r>
          </a:p>
          <a:p>
            <a:r>
              <a:rPr kumimoji="1" lang="en-US" altLang="ja-JP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nsSNV</a:t>
            </a:r>
            <a:r>
              <a:rPr kumimoji="1" lang="en-US" altLang="ja-JP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kumimoji="1" lang="ja-JP" altLang="en-US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B286233D-D912-48A6-8348-453D37BCD6C2}"/>
              </a:ext>
            </a:extLst>
          </p:cNvPr>
          <p:cNvGrpSpPr/>
          <p:nvPr/>
        </p:nvGrpSpPr>
        <p:grpSpPr>
          <a:xfrm>
            <a:off x="1650526" y="370818"/>
            <a:ext cx="5331461" cy="6579999"/>
            <a:chOff x="681882" y="262302"/>
            <a:chExt cx="5331461" cy="6579999"/>
          </a:xfrm>
        </p:grpSpPr>
        <p:sp>
          <p:nvSpPr>
            <p:cNvPr id="5" name="正方形/長方形 4">
              <a:extLst>
                <a:ext uri="{FF2B5EF4-FFF2-40B4-BE49-F238E27FC236}">
                  <a16:creationId xmlns:a16="http://schemas.microsoft.com/office/drawing/2014/main" id="{FFA1E6CA-E130-4355-A5DC-AFDEA66E6A57}"/>
                </a:ext>
              </a:extLst>
            </p:cNvPr>
            <p:cNvSpPr/>
            <p:nvPr/>
          </p:nvSpPr>
          <p:spPr>
            <a:xfrm>
              <a:off x="712928" y="286661"/>
              <a:ext cx="1084881" cy="63709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Patient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ID</a:t>
              </a:r>
            </a:p>
            <a:p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BC1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BC2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BC3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BC4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BC5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BC6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BC7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BC8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BC9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BC10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BC11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BC12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BC13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BC14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BC15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BC16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BC17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BC18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BC19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BC20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BC21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BC22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BC23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BC24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BC25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BC26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BC27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BC28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BC29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BC30</a:t>
              </a:r>
            </a:p>
            <a:p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BC31</a:t>
              </a:r>
            </a:p>
          </p:txBody>
        </p:sp>
        <p:sp>
          <p:nvSpPr>
            <p:cNvPr id="6" name="正方形/長方形 5">
              <a:extLst>
                <a:ext uri="{FF2B5EF4-FFF2-40B4-BE49-F238E27FC236}">
                  <a16:creationId xmlns:a16="http://schemas.microsoft.com/office/drawing/2014/main" id="{317E20B4-EA2C-425E-A8E7-594A82B19857}"/>
                </a:ext>
              </a:extLst>
            </p:cNvPr>
            <p:cNvSpPr/>
            <p:nvPr/>
          </p:nvSpPr>
          <p:spPr>
            <a:xfrm>
              <a:off x="1255369" y="286661"/>
              <a:ext cx="666427" cy="63709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TP53</a:t>
              </a:r>
            </a:p>
            <a:p>
              <a:pPr algn="ctr"/>
              <a:r>
                <a:rPr lang="en-US" altLang="ja-JP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nsSNV</a:t>
              </a:r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ja-JP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〇</a:t>
              </a:r>
            </a:p>
            <a:p>
              <a:pPr algn="ctr"/>
              <a:r>
                <a:rPr lang="ja-JP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〇</a:t>
              </a: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ja-JP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〇</a:t>
              </a: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ja-JP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〇</a:t>
              </a: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ja-JP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〇</a:t>
              </a:r>
            </a:p>
            <a:p>
              <a:pPr algn="ctr"/>
              <a:r>
                <a:rPr lang="ja-JP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〇</a:t>
              </a:r>
            </a:p>
            <a:p>
              <a:pPr algn="ctr"/>
              <a:r>
                <a:rPr lang="ja-JP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〇</a:t>
              </a: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ja-JP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〇</a:t>
              </a:r>
            </a:p>
            <a:p>
              <a:pPr algn="ctr"/>
              <a:r>
                <a:rPr lang="ja-JP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〇</a:t>
              </a:r>
            </a:p>
            <a:p>
              <a:pPr algn="ctr"/>
              <a:r>
                <a:rPr lang="ja-JP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〇</a:t>
              </a:r>
            </a:p>
            <a:p>
              <a:pPr algn="ctr"/>
              <a:r>
                <a:rPr lang="ja-JP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〇</a:t>
              </a: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ja-JP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〇</a:t>
              </a:r>
            </a:p>
            <a:p>
              <a:pPr algn="ctr"/>
              <a:r>
                <a:rPr lang="ja-JP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〇</a:t>
              </a:r>
            </a:p>
          </p:txBody>
        </p:sp>
        <p:sp>
          <p:nvSpPr>
            <p:cNvPr id="7" name="正方形/長方形 6">
              <a:extLst>
                <a:ext uri="{FF2B5EF4-FFF2-40B4-BE49-F238E27FC236}">
                  <a16:creationId xmlns:a16="http://schemas.microsoft.com/office/drawing/2014/main" id="{F6990BF6-B3A2-4EFB-B93D-D6BD6C22C001}"/>
                </a:ext>
              </a:extLst>
            </p:cNvPr>
            <p:cNvSpPr/>
            <p:nvPr/>
          </p:nvSpPr>
          <p:spPr>
            <a:xfrm>
              <a:off x="1815237" y="286661"/>
              <a:ext cx="790414" cy="63709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PIK3CA</a:t>
              </a:r>
            </a:p>
            <a:p>
              <a:pPr algn="ctr"/>
              <a:r>
                <a:rPr lang="en-US" altLang="ja-JP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nsSNV</a:t>
              </a:r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ja-JP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〇</a:t>
              </a: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ja-JP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〇</a:t>
              </a: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ja-JP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〇</a:t>
              </a: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ja-JP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〇</a:t>
              </a: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ja-JP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〇</a:t>
              </a:r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CAB99DC8-C294-4BDD-A4DA-DA679A9621F4}"/>
                </a:ext>
              </a:extLst>
            </p:cNvPr>
            <p:cNvSpPr/>
            <p:nvPr/>
          </p:nvSpPr>
          <p:spPr>
            <a:xfrm>
              <a:off x="3148092" y="286660"/>
              <a:ext cx="2865251" cy="65556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Gene </a:t>
              </a:r>
              <a:r>
                <a:rPr lang="en-US" altLang="ja-JP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wich</a:t>
              </a:r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harbor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identical </a:t>
              </a:r>
              <a:r>
                <a:rPr lang="en-US" altLang="ja-JP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nsSNV</a:t>
              </a:r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AKT1</a:t>
              </a: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AKT1</a:t>
              </a: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SLC35E2, PIK3CA</a:t>
              </a: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ARAP3, NOTCH3</a:t>
              </a: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SLC35E2</a:t>
              </a: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ARAP3</a:t>
              </a: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PIK3CA, NOTCH3</a:t>
              </a:r>
            </a:p>
          </p:txBody>
        </p:sp>
        <p:cxnSp>
          <p:nvCxnSpPr>
            <p:cNvPr id="10" name="直線コネクタ 9">
              <a:extLst>
                <a:ext uri="{FF2B5EF4-FFF2-40B4-BE49-F238E27FC236}">
                  <a16:creationId xmlns:a16="http://schemas.microsoft.com/office/drawing/2014/main" id="{918BC44F-6C64-4178-BB61-5D0E3433F827}"/>
                </a:ext>
              </a:extLst>
            </p:cNvPr>
            <p:cNvCxnSpPr>
              <a:cxnSpLocks/>
            </p:cNvCxnSpPr>
            <p:nvPr/>
          </p:nvCxnSpPr>
          <p:spPr>
            <a:xfrm>
              <a:off x="681882" y="791943"/>
              <a:ext cx="521522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線コネクタ 12">
              <a:extLst>
                <a:ext uri="{FF2B5EF4-FFF2-40B4-BE49-F238E27FC236}">
                  <a16:creationId xmlns:a16="http://schemas.microsoft.com/office/drawing/2014/main" id="{56033DC1-9104-4225-B4CF-2E51A11FF281}"/>
                </a:ext>
              </a:extLst>
            </p:cNvPr>
            <p:cNvCxnSpPr>
              <a:cxnSpLocks/>
            </p:cNvCxnSpPr>
            <p:nvPr/>
          </p:nvCxnSpPr>
          <p:spPr>
            <a:xfrm>
              <a:off x="681882" y="262302"/>
              <a:ext cx="5215223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コネクタ 13">
              <a:extLst>
                <a:ext uri="{FF2B5EF4-FFF2-40B4-BE49-F238E27FC236}">
                  <a16:creationId xmlns:a16="http://schemas.microsoft.com/office/drawing/2014/main" id="{98C145FC-9B11-481E-A9BB-DE0A0E7AC93A}"/>
                </a:ext>
              </a:extLst>
            </p:cNvPr>
            <p:cNvCxnSpPr>
              <a:cxnSpLocks/>
            </p:cNvCxnSpPr>
            <p:nvPr/>
          </p:nvCxnSpPr>
          <p:spPr>
            <a:xfrm>
              <a:off x="779424" y="6657635"/>
              <a:ext cx="5233919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正方形/長方形 15">
              <a:extLst>
                <a:ext uri="{FF2B5EF4-FFF2-40B4-BE49-F238E27FC236}">
                  <a16:creationId xmlns:a16="http://schemas.microsoft.com/office/drawing/2014/main" id="{88D5ABDA-216D-4F68-82EC-4454792EB7C8}"/>
                </a:ext>
              </a:extLst>
            </p:cNvPr>
            <p:cNvSpPr/>
            <p:nvPr/>
          </p:nvSpPr>
          <p:spPr>
            <a:xfrm>
              <a:off x="2507507" y="286660"/>
              <a:ext cx="666427" cy="63709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ja-JP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TTN</a:t>
              </a:r>
            </a:p>
            <a:p>
              <a:pPr algn="ctr"/>
              <a:r>
                <a:rPr lang="en-US" altLang="ja-JP" sz="12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nsSNV</a:t>
              </a:r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en-US" altLang="ja-JP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ja-JP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〇</a:t>
              </a: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ja-JP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〇</a:t>
              </a: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ja-JP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〇</a:t>
              </a: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ja-JP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〇</a:t>
              </a: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r>
                <a:rPr lang="ja-JP" altLang="en-US" sz="1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〇</a:t>
              </a: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/>
              <a:endParaRPr lang="ja-JP" altLang="en-US" sz="1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333033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</TotalTime>
  <Words>90</Words>
  <Application>Microsoft Office PowerPoint</Application>
  <PresentationFormat>画面に合わせる (4:3)</PresentationFormat>
  <Paragraphs>170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森崎 隆史</dc:creator>
  <cp:lastModifiedBy>森崎 隆史</cp:lastModifiedBy>
  <cp:revision>3</cp:revision>
  <dcterms:created xsi:type="dcterms:W3CDTF">2020-11-16T10:46:59Z</dcterms:created>
  <dcterms:modified xsi:type="dcterms:W3CDTF">2020-12-12T12:53:32Z</dcterms:modified>
</cp:coreProperties>
</file>