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584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8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10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森崎 隆史" userId="ef94e848ec5a1853" providerId="LiveId" clId="{9F16F03E-2903-43FC-817E-427BA3BE9BAA}"/>
    <pc:docChg chg="modSld">
      <pc:chgData name="森崎 隆史" userId="ef94e848ec5a1853" providerId="LiveId" clId="{9F16F03E-2903-43FC-817E-427BA3BE9BAA}" dt="2020-12-12T11:54:52.702" v="50" actId="20577"/>
      <pc:docMkLst>
        <pc:docMk/>
      </pc:docMkLst>
      <pc:sldChg chg="modSp mod">
        <pc:chgData name="森崎 隆史" userId="ef94e848ec5a1853" providerId="LiveId" clId="{9F16F03E-2903-43FC-817E-427BA3BE9BAA}" dt="2020-12-12T11:54:52.702" v="50" actId="20577"/>
        <pc:sldMkLst>
          <pc:docMk/>
          <pc:sldMk cId="2979922102" sldId="584"/>
        </pc:sldMkLst>
        <pc:spChg chg="mod">
          <ac:chgData name="森崎 隆史" userId="ef94e848ec5a1853" providerId="LiveId" clId="{9F16F03E-2903-43FC-817E-427BA3BE9BAA}" dt="2020-12-12T11:54:52.702" v="50" actId="20577"/>
          <ac:spMkLst>
            <pc:docMk/>
            <pc:sldMk cId="2979922102" sldId="584"/>
            <ac:spMk id="18" creationId="{B18B4E9F-77A9-4D89-864C-1197F594F851}"/>
          </ac:spMkLst>
        </pc:spChg>
        <pc:spChg chg="mod">
          <ac:chgData name="森崎 隆史" userId="ef94e848ec5a1853" providerId="LiveId" clId="{9F16F03E-2903-43FC-817E-427BA3BE9BAA}" dt="2020-12-11T13:00:00.521" v="39" actId="20577"/>
          <ac:spMkLst>
            <pc:docMk/>
            <pc:sldMk cId="2979922102" sldId="584"/>
            <ac:spMk id="26" creationId="{89EF2C51-1A6D-4619-B58F-C013FE037EF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C97DC-1ADD-4AB1-8D45-8506D08D4C63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D2A85-1D42-4502-A1AB-E72A90204C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7464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45B2B6-7AB1-7444-9F17-11A822F2364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5684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28F95-4B0B-42FB-852A-9963028AB819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4EDF-EBD0-4141-A9AC-B95E7A5D72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738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28F95-4B0B-42FB-852A-9963028AB819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4EDF-EBD0-4141-A9AC-B95E7A5D72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4532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28F95-4B0B-42FB-852A-9963028AB819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4EDF-EBD0-4141-A9AC-B95E7A5D72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0749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28F95-4B0B-42FB-852A-9963028AB819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4EDF-EBD0-4141-A9AC-B95E7A5D72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409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28F95-4B0B-42FB-852A-9963028AB819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4EDF-EBD0-4141-A9AC-B95E7A5D72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4147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28F95-4B0B-42FB-852A-9963028AB819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4EDF-EBD0-4141-A9AC-B95E7A5D72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2880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28F95-4B0B-42FB-852A-9963028AB819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4EDF-EBD0-4141-A9AC-B95E7A5D72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8748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28F95-4B0B-42FB-852A-9963028AB819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4EDF-EBD0-4141-A9AC-B95E7A5D72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765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28F95-4B0B-42FB-852A-9963028AB819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4EDF-EBD0-4141-A9AC-B95E7A5D72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575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28F95-4B0B-42FB-852A-9963028AB819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4EDF-EBD0-4141-A9AC-B95E7A5D72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3328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28F95-4B0B-42FB-852A-9963028AB819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64EDF-EBD0-4141-A9AC-B95E7A5D72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1292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28F95-4B0B-42FB-852A-9963028AB819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64EDF-EBD0-4141-A9AC-B95E7A5D72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423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E5506B63-2D1E-44F7-A8B6-1F46AACBDC26}"/>
              </a:ext>
            </a:extLst>
          </p:cNvPr>
          <p:cNvGrpSpPr/>
          <p:nvPr/>
        </p:nvGrpSpPr>
        <p:grpSpPr>
          <a:xfrm>
            <a:off x="280521" y="912939"/>
            <a:ext cx="8227863" cy="5826946"/>
            <a:chOff x="253627" y="715711"/>
            <a:chExt cx="8227863" cy="582694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920DB76-847B-42A8-BDAD-A94CBEFEBC7F}"/>
                </a:ext>
              </a:extLst>
            </p:cNvPr>
            <p:cNvSpPr txBox="1"/>
            <p:nvPr/>
          </p:nvSpPr>
          <p:spPr>
            <a:xfrm>
              <a:off x="1754909" y="858982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kumimoji="1" lang="ja-JP" altLang="en-US" dirty="0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80395570-DC3D-418B-9408-069121118277}"/>
                </a:ext>
              </a:extLst>
            </p:cNvPr>
            <p:cNvSpPr/>
            <p:nvPr/>
          </p:nvSpPr>
          <p:spPr>
            <a:xfrm>
              <a:off x="253627" y="715713"/>
              <a:ext cx="815788" cy="58169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BC3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BC4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BC5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BC6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BC7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BC8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BC9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BC10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BC11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BC12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BC13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BC14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BC15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BC16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BC17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BC18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BC19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BC20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BC21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BC22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BC23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BC24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BC25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BC26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BC27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BC28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BC29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BC30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BC31</a:t>
              </a: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F7A6E9E4-B8A9-4422-8241-4ABFA77DFF8A}"/>
                </a:ext>
              </a:extLst>
            </p:cNvPr>
            <p:cNvSpPr/>
            <p:nvPr/>
          </p:nvSpPr>
          <p:spPr>
            <a:xfrm>
              <a:off x="984176" y="715713"/>
              <a:ext cx="502024" cy="58169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41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52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61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49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46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56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53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45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56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54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33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51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62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46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36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79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39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32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64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39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64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48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65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42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41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51</a:t>
              </a:r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4FCA8E2C-25A5-4B4E-ABDB-C05EF0B1219E}"/>
                </a:ext>
              </a:extLst>
            </p:cNvPr>
            <p:cNvSpPr/>
            <p:nvPr/>
          </p:nvSpPr>
          <p:spPr>
            <a:xfrm>
              <a:off x="1299656" y="715713"/>
              <a:ext cx="1380565" cy="58169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A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A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A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A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A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A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A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A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B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B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B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B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B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B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B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HER-2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Luminal HER-2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HER-2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TNBC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TNBC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TNBC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TNBC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TNBC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TNBC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TNBC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TNBC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TNBC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TNBC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TNBC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TNBC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TNBC</a:t>
              </a:r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9D1D0354-26DA-4A25-AECC-C79568175498}"/>
                </a:ext>
              </a:extLst>
            </p:cNvPr>
            <p:cNvSpPr/>
            <p:nvPr/>
          </p:nvSpPr>
          <p:spPr>
            <a:xfrm>
              <a:off x="2525241" y="715713"/>
              <a:ext cx="1380566" cy="58169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abdominal wall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liver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lung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liver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bone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lung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liver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lymph node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liver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lung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liver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liver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lymph node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lung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liver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</a:t>
              </a:r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F9FC420C-B85D-43BF-8ADC-F9A15F8CC811}"/>
                </a:ext>
              </a:extLst>
            </p:cNvPr>
            <p:cNvSpPr/>
            <p:nvPr/>
          </p:nvSpPr>
          <p:spPr>
            <a:xfrm>
              <a:off x="4894432" y="725680"/>
              <a:ext cx="2303930" cy="58169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bone, lymph node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bone, lymph node</a:t>
              </a: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ー</a:t>
              </a: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breast, liver, lung, bone, skin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lymph node</a:t>
              </a: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ー</a:t>
              </a: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liver, abdominal wall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lymph node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breast, lung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liver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pleura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lung, bone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lung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lymph node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liver, bone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pleura, lymph node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lymph node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brain, bone, chest wall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breast, lung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skin, abdominal wall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liver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breast, lymph node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lymph node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lung, liver, bone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lymph node, skin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chest wall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lymph node</a:t>
              </a: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ー</a:t>
              </a: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lung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brain, bone, lymph node, liver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lymph node</a:t>
              </a: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D26AD09A-9B57-4885-82E3-92A4E8B1A525}"/>
                </a:ext>
              </a:extLst>
            </p:cNvPr>
            <p:cNvSpPr/>
            <p:nvPr/>
          </p:nvSpPr>
          <p:spPr>
            <a:xfrm>
              <a:off x="7061163" y="715711"/>
              <a:ext cx="502025" cy="58169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Ⅰ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Ⅲ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Ⅰ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Ⅱ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Ⅱ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Ⅲ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Ⅱ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Ⅱ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Ⅳ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Ⅱ</a:t>
              </a:r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FF20893F-2F17-475A-B538-5C6B6B690612}"/>
                </a:ext>
              </a:extLst>
            </p:cNvPr>
            <p:cNvSpPr/>
            <p:nvPr/>
          </p:nvSpPr>
          <p:spPr>
            <a:xfrm>
              <a:off x="7979465" y="715711"/>
              <a:ext cx="502025" cy="58169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13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18B4E9F-77A9-4D89-864C-1197F594F851}"/>
              </a:ext>
            </a:extLst>
          </p:cNvPr>
          <p:cNvSpPr txBox="1"/>
          <p:nvPr/>
        </p:nvSpPr>
        <p:spPr>
          <a:xfrm>
            <a:off x="204931" y="347211"/>
            <a:ext cx="8704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       Age            Subtype                Location of             Prior Therapy                   Metastasis                     </a:t>
            </a:r>
            <a:r>
              <a:rPr kumimoji="1"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1" lang="en-US" altLang="ja-JP" sz="1200">
                <a:latin typeface="Times New Roman" panose="02020603050405020304" pitchFamily="18" charset="0"/>
                <a:cs typeface="Times New Roman" panose="02020603050405020304" pitchFamily="18" charset="0"/>
              </a:rPr>
              <a:t>Stage           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since</a:t>
            </a:r>
          </a:p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ID                                                                biopsy                                                                                                                  Diagnosis (year)</a:t>
            </a: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7E76FE63-D843-49F3-9532-02AA68D3F3A3}"/>
              </a:ext>
            </a:extLst>
          </p:cNvPr>
          <p:cNvCxnSpPr>
            <a:cxnSpLocks/>
          </p:cNvCxnSpPr>
          <p:nvPr/>
        </p:nvCxnSpPr>
        <p:spPr>
          <a:xfrm>
            <a:off x="185749" y="902969"/>
            <a:ext cx="875658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662857FF-5147-4113-882A-F0620D754984}"/>
              </a:ext>
            </a:extLst>
          </p:cNvPr>
          <p:cNvCxnSpPr>
            <a:cxnSpLocks/>
          </p:cNvCxnSpPr>
          <p:nvPr/>
        </p:nvCxnSpPr>
        <p:spPr>
          <a:xfrm>
            <a:off x="185749" y="285006"/>
            <a:ext cx="872384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4302126B-D924-44A5-B533-9412FB96487B}"/>
              </a:ext>
            </a:extLst>
          </p:cNvPr>
          <p:cNvCxnSpPr>
            <a:cxnSpLocks/>
          </p:cNvCxnSpPr>
          <p:nvPr/>
        </p:nvCxnSpPr>
        <p:spPr>
          <a:xfrm>
            <a:off x="185749" y="6682559"/>
            <a:ext cx="863875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9EF2C51-1A6D-4619-B58F-C013FE037EFC}"/>
              </a:ext>
            </a:extLst>
          </p:cNvPr>
          <p:cNvSpPr txBox="1"/>
          <p:nvPr/>
        </p:nvSpPr>
        <p:spPr>
          <a:xfrm>
            <a:off x="311670" y="8057"/>
            <a:ext cx="46165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</a:t>
            </a:r>
            <a:r>
              <a:rPr kumimoji="1" lang="ja-JP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characteristics of the breast cancer patients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D07E09D9-DD0C-437D-86D3-3C9BE2898752}"/>
              </a:ext>
            </a:extLst>
          </p:cNvPr>
          <p:cNvSpPr/>
          <p:nvPr/>
        </p:nvSpPr>
        <p:spPr>
          <a:xfrm>
            <a:off x="3830735" y="922908"/>
            <a:ext cx="138056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ET, CT, RT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ET, CT</a:t>
            </a:r>
          </a:p>
          <a:p>
            <a:pPr algn="ctr"/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ー</a:t>
            </a: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ET, CT, RT </a:t>
            </a:r>
          </a:p>
          <a:p>
            <a:pPr algn="ctr"/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ー</a:t>
            </a: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ー</a:t>
            </a: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ET, CT, RT</a:t>
            </a:r>
          </a:p>
          <a:p>
            <a:pPr algn="ctr"/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ー</a:t>
            </a: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ET, RT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ET, CT, RT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ET, CT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ET, CT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</a:t>
            </a:r>
          </a:p>
          <a:p>
            <a:pPr algn="ctr"/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ー</a:t>
            </a: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ET, CT, RT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ET, CT</a:t>
            </a:r>
          </a:p>
          <a:p>
            <a:pPr algn="ctr"/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ー</a:t>
            </a: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CT, RT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CT, RT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CT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CT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CT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CT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ET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CT, RT</a:t>
            </a: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CT</a:t>
            </a:r>
          </a:p>
          <a:p>
            <a:pPr algn="ctr"/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ー</a:t>
            </a: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ー</a:t>
            </a: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ー</a:t>
            </a: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OP, CT, RT</a:t>
            </a:r>
          </a:p>
          <a:p>
            <a:pPr algn="ctr"/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ー</a:t>
            </a: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922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427</Words>
  <Application>Microsoft Office PowerPoint</Application>
  <PresentationFormat>画面に合わせる (4:3)</PresentationFormat>
  <Paragraphs>252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森崎 隆史</dc:creator>
  <cp:lastModifiedBy>森崎 隆史</cp:lastModifiedBy>
  <cp:revision>1</cp:revision>
  <dcterms:created xsi:type="dcterms:W3CDTF">2020-11-16T10:41:44Z</dcterms:created>
  <dcterms:modified xsi:type="dcterms:W3CDTF">2020-12-12T11:54:56Z</dcterms:modified>
</cp:coreProperties>
</file>