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8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01"/>
  </p:normalViewPr>
  <p:slideViewPr>
    <p:cSldViewPr snapToGrid="0" snapToObjects="1">
      <p:cViewPr varScale="1">
        <p:scale>
          <a:sx n="107" d="100"/>
          <a:sy n="107" d="100"/>
        </p:scale>
        <p:origin x="6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59231-F979-5342-9782-78F921B5AF5C}" type="datetimeFigureOut">
              <a:rPr lang="en-US" smtClean="0"/>
              <a:t>9/8/20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A3FEAE-2CAA-0A4A-88BA-9533A7429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054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S3: Sample Characteristics CLIP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93FCF7-9443-4257-8AFF-F33FC99EE5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305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DCE7A-6FEF-A84D-9FE7-8121F69B75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F12E97-FFF2-C84F-BFDE-AF3C0C6D91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CBA2FE-36B2-B447-81C5-6E56D8B49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A6520-8DBF-DB40-B64D-268655A0D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EB4E6-A255-FE45-B6AE-EFD088E45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152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C850-51C0-EB44-951A-C164986BC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9280E-7166-2B42-B536-2E9A96A9B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F2D32-E021-A542-AD0A-F07839111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D7FBD-9D6E-414A-9A5D-2B390BBDC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63ED7-28E2-7C4F-BC61-B5FFF7FF4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186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636D7-E01A-2D48-97EB-92ECD7EB4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31DE72-A7EF-B545-B426-D47D9A51D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A0F74C-E4FF-0D41-9CAB-A2FB94C19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3AD10-87EE-E649-8951-639564154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F9A87-41AE-5941-9093-EE3C6828F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969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DDB89-130E-294A-B3C0-59C240595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7026F-2CD3-494A-BCAD-E97CB32508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DBE19F-8CD2-D544-A18E-4B3792ABA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F91866-06B5-F94E-9CC7-3C796CFA2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7D40D6-AC4E-1145-8274-098A0B607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F7321D-89F1-0841-A354-EBCD974CA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932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FC94E-D218-0541-A3F8-B1A0D7CE8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D43BFC-96DD-4744-B314-968FA3730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564F3D-EEE7-D345-BAD7-816923EE4B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A636B6-69C9-8E44-B343-7F0554553F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F5FFEC-77B6-4F4F-8147-2AEA2FB81C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7149EC-F508-6E4A-9FC7-DAC9AC50B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B2CCD5-348E-924E-B717-19F8C0DF6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3BA5F8-E7C9-1249-A64F-73B592ADF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529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606AF-8F32-D945-B146-AC678E49F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ED752F-A55D-5B47-85C8-303672A95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07E84D-30D7-5D48-A57B-BFE034E88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BC35EC-84CF-9843-BAA5-435CCE99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426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CA6BE9-9366-134E-AAD8-75084A16D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88D849-FB84-0B4B-AF7D-4BF31FCD2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BAF62-221A-0F4E-9849-08428203C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29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21C41-7389-8B44-85B6-B4F8CE7E2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3C2D3-25B2-1640-8051-D79E9BFEC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5ED7F-E85C-0A47-BDA7-742FA29A35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90E30A-5238-C94A-BE22-6716E5EC8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5FD39D-5184-AF43-9AE4-E9BC4E67C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6DF34C-44DE-EA4D-B831-7D9499C0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598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DDFA0-758A-DC46-B568-3A44AA2EE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1768AD-05E6-3242-9E18-726C1FFF98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C79B6-4932-BE4D-A75B-60B0ACFC4A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313722-5B8E-C14B-8428-9F67BED31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A1BA49-FB26-1448-8BF8-C5CD6DF6C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31785E-CB11-7240-BCDC-7FDEBEDC2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131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729B6-F212-864C-A08C-F81D8A183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6E42F1-59A4-C449-9D2C-DE4DED99BE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CDF3F-726B-2C42-A58D-4D96A1008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D4248-A1C2-2646-901B-A688F5C60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D9951-4177-A249-9473-7D720C84D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482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626B3C-FE7D-1C4E-8252-9083914D84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7C119D-56F4-6C42-9A63-FBFBDD02B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CD06DC-CD5E-F641-93DD-A017D1473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4D2A9-379D-C94E-8EFE-F91FEA118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EE15E-C4FF-2546-BED0-7C6A727D2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055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E6A5AC-3680-D042-957E-7137B8846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B97D8-CD61-5142-B6FC-E475DECD8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04EFE-B26D-8144-8F44-11CD609D5C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8FBE7-8F99-454D-969F-EE40EA4AF7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ED0F2C-66DB-AB4B-A3EF-61FE21B577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840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B63DC6D8-B1C3-5544-ABA7-44ED078B34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29" r="9834"/>
          <a:stretch/>
        </p:blipFill>
        <p:spPr>
          <a:xfrm>
            <a:off x="7708343" y="151636"/>
            <a:ext cx="3840492" cy="3196508"/>
          </a:xfrm>
          <a:prstGeom prst="rect">
            <a:avLst/>
          </a:prstGeom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051DC66-9563-1E43-A785-4EF90E152A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96" r="9064"/>
          <a:stretch/>
        </p:blipFill>
        <p:spPr>
          <a:xfrm>
            <a:off x="140761" y="740052"/>
            <a:ext cx="6083522" cy="55421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5D3358-02CF-2E43-8126-47680D695E2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4381" b="10814"/>
          <a:stretch/>
        </p:blipFill>
        <p:spPr>
          <a:xfrm>
            <a:off x="6944656" y="3458490"/>
            <a:ext cx="2479366" cy="3247874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BF11412-1C7F-B544-A26F-557E62BBC736}"/>
              </a:ext>
            </a:extLst>
          </p:cNvPr>
          <p:cNvSpPr/>
          <p:nvPr/>
        </p:nvSpPr>
        <p:spPr>
          <a:xfrm>
            <a:off x="10435589" y="4629051"/>
            <a:ext cx="182880" cy="182880"/>
          </a:xfrm>
          <a:prstGeom prst="roundRect">
            <a:avLst/>
          </a:prstGeom>
          <a:solidFill>
            <a:srgbClr val="FF928A"/>
          </a:solidFill>
          <a:ln>
            <a:solidFill>
              <a:srgbClr val="FF92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55060BF-BC70-444C-A747-AAEECEB494AB}"/>
              </a:ext>
            </a:extLst>
          </p:cNvPr>
          <p:cNvSpPr/>
          <p:nvPr/>
        </p:nvSpPr>
        <p:spPr>
          <a:xfrm>
            <a:off x="10435589" y="4823294"/>
            <a:ext cx="182880" cy="182880"/>
          </a:xfrm>
          <a:prstGeom prst="roundRect">
            <a:avLst/>
          </a:prstGeom>
          <a:solidFill>
            <a:srgbClr val="0DCBFF"/>
          </a:solidFill>
          <a:ln>
            <a:solidFill>
              <a:srgbClr val="0DCB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2FACF8E-628E-7B44-AE83-BBC1560DC676}"/>
              </a:ext>
            </a:extLst>
          </p:cNvPr>
          <p:cNvSpPr/>
          <p:nvPr/>
        </p:nvSpPr>
        <p:spPr>
          <a:xfrm>
            <a:off x="10435589" y="5017537"/>
            <a:ext cx="182880" cy="182880"/>
          </a:xfrm>
          <a:prstGeom prst="roundRect">
            <a:avLst/>
          </a:prstGeom>
          <a:solidFill>
            <a:srgbClr val="BEC100"/>
          </a:solidFill>
          <a:ln>
            <a:solidFill>
              <a:srgbClr val="BEC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37D7B27-063C-F24E-81E6-C0B6DEF24B14}"/>
              </a:ext>
            </a:extLst>
          </p:cNvPr>
          <p:cNvSpPr/>
          <p:nvPr/>
        </p:nvSpPr>
        <p:spPr>
          <a:xfrm>
            <a:off x="10435589" y="5411704"/>
            <a:ext cx="182880" cy="182880"/>
          </a:xfrm>
          <a:prstGeom prst="roundRect">
            <a:avLst/>
          </a:prstGeom>
          <a:solidFill>
            <a:srgbClr val="FF8AFF"/>
          </a:solidFill>
          <a:ln>
            <a:solidFill>
              <a:srgbClr val="FF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18FA4F-907C-0B45-97AB-D28407967614}"/>
              </a:ext>
            </a:extLst>
          </p:cNvPr>
          <p:cNvSpPr/>
          <p:nvPr/>
        </p:nvSpPr>
        <p:spPr>
          <a:xfrm>
            <a:off x="10435589" y="5610566"/>
            <a:ext cx="182880" cy="182880"/>
          </a:xfrm>
          <a:prstGeom prst="roundRect">
            <a:avLst/>
          </a:prstGeom>
          <a:solidFill>
            <a:srgbClr val="09DC98"/>
          </a:solidFill>
          <a:ln>
            <a:solidFill>
              <a:srgbClr val="09DC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DD95D13-8199-E949-99ED-2797D5C2F55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7333" t="10474" r="7333" b="59487"/>
          <a:stretch/>
        </p:blipFill>
        <p:spPr>
          <a:xfrm>
            <a:off x="9464483" y="4393846"/>
            <a:ext cx="328211" cy="178171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DC44867-ED2D-1C47-9CA7-41E8CAE25927}"/>
              </a:ext>
            </a:extLst>
          </p:cNvPr>
          <p:cNvSpPr txBox="1"/>
          <p:nvPr/>
        </p:nvSpPr>
        <p:spPr>
          <a:xfrm>
            <a:off x="2762374" y="391812"/>
            <a:ext cx="840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Mouse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D838EB-671B-DB42-988B-14FE0B8B47C2}"/>
              </a:ext>
            </a:extLst>
          </p:cNvPr>
          <p:cNvSpPr txBox="1"/>
          <p:nvPr/>
        </p:nvSpPr>
        <p:spPr>
          <a:xfrm>
            <a:off x="10219282" y="236992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Human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F906684-92DD-5B40-B8D2-8EE30FFE6B67}"/>
              </a:ext>
            </a:extLst>
          </p:cNvPr>
          <p:cNvSpPr txBox="1"/>
          <p:nvPr/>
        </p:nvSpPr>
        <p:spPr>
          <a:xfrm>
            <a:off x="10576078" y="4579486"/>
            <a:ext cx="6526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Ago2</a:t>
            </a:r>
          </a:p>
          <a:p>
            <a:r>
              <a:rPr lang="en-US" sz="1200" dirty="0"/>
              <a:t>Fxr1</a:t>
            </a:r>
          </a:p>
          <a:p>
            <a:r>
              <a:rPr lang="en-US" sz="1200" dirty="0" err="1"/>
              <a:t>PNPase</a:t>
            </a:r>
            <a:endParaRPr lang="en-US" sz="1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C9AF354-089E-EC4F-94AA-D2B1B4BFC48E}"/>
              </a:ext>
            </a:extLst>
          </p:cNvPr>
          <p:cNvSpPr txBox="1"/>
          <p:nvPr/>
        </p:nvSpPr>
        <p:spPr>
          <a:xfrm>
            <a:off x="10588778" y="5379733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DbDb</a:t>
            </a:r>
            <a:endParaRPr lang="en-US" sz="1200" dirty="0"/>
          </a:p>
          <a:p>
            <a:r>
              <a:rPr lang="en-US" sz="1200" dirty="0"/>
              <a:t>WT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9445CD-A2CF-244A-8BC4-F548874639C2}"/>
              </a:ext>
            </a:extLst>
          </p:cNvPr>
          <p:cNvSpPr txBox="1"/>
          <p:nvPr/>
        </p:nvSpPr>
        <p:spPr>
          <a:xfrm>
            <a:off x="6400292" y="1125761"/>
            <a:ext cx="1132041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F78B5"/>
                </a:solidFill>
              </a:rPr>
              <a:t>miRNA</a:t>
            </a:r>
          </a:p>
          <a:p>
            <a:r>
              <a:rPr lang="en-US" dirty="0" err="1">
                <a:solidFill>
                  <a:srgbClr val="E73334"/>
                </a:solidFill>
              </a:rPr>
              <a:t>misc_RNA</a:t>
            </a:r>
            <a:endParaRPr lang="en-US" dirty="0">
              <a:solidFill>
                <a:srgbClr val="E73334"/>
              </a:solidFill>
            </a:endParaRPr>
          </a:p>
          <a:p>
            <a:r>
              <a:rPr lang="en-US" dirty="0">
                <a:solidFill>
                  <a:srgbClr val="33A02D"/>
                </a:solidFill>
              </a:rPr>
              <a:t>rRNA</a:t>
            </a:r>
          </a:p>
          <a:p>
            <a:r>
              <a:rPr lang="en-US" dirty="0">
                <a:solidFill>
                  <a:srgbClr val="FF8306"/>
                </a:solidFill>
              </a:rPr>
              <a:t>snoRNA</a:t>
            </a:r>
          </a:p>
          <a:p>
            <a:r>
              <a:rPr lang="en-US" dirty="0">
                <a:solidFill>
                  <a:srgbClr val="6C3F9B"/>
                </a:solidFill>
              </a:rPr>
              <a:t>snRNA</a:t>
            </a:r>
          </a:p>
          <a:p>
            <a:r>
              <a:rPr lang="en-US" dirty="0">
                <a:solidFill>
                  <a:srgbClr val="A6CFE3"/>
                </a:solidFill>
              </a:rPr>
              <a:t>tRNA</a:t>
            </a:r>
          </a:p>
          <a:p>
            <a:r>
              <a:rPr lang="en-US" dirty="0">
                <a:solidFill>
                  <a:srgbClr val="B3E18C"/>
                </a:solidFill>
              </a:rPr>
              <a:t>tRNAs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AD32C09-5232-F74A-AE6B-22600EE8DD75}"/>
              </a:ext>
            </a:extLst>
          </p:cNvPr>
          <p:cNvSpPr txBox="1"/>
          <p:nvPr/>
        </p:nvSpPr>
        <p:spPr>
          <a:xfrm>
            <a:off x="79383" y="335606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A5DD052-D565-0349-BEC5-D2CAB8FD3277}"/>
              </a:ext>
            </a:extLst>
          </p:cNvPr>
          <p:cNvSpPr txBox="1"/>
          <p:nvPr/>
        </p:nvSpPr>
        <p:spPr>
          <a:xfrm>
            <a:off x="7370269" y="119873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665270C-FB0A-474F-8D7C-75CA7A998185}"/>
              </a:ext>
            </a:extLst>
          </p:cNvPr>
          <p:cNvSpPr txBox="1"/>
          <p:nvPr/>
        </p:nvSpPr>
        <p:spPr>
          <a:xfrm>
            <a:off x="6926238" y="360897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3273DEF-B9F7-EF40-AF95-18E0203AE0A2}"/>
              </a:ext>
            </a:extLst>
          </p:cNvPr>
          <p:cNvSpPr txBox="1"/>
          <p:nvPr/>
        </p:nvSpPr>
        <p:spPr>
          <a:xfrm rot="16200000">
            <a:off x="9502020" y="4964212"/>
            <a:ext cx="949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Fold Change</a:t>
            </a:r>
          </a:p>
          <a:p>
            <a:pPr algn="ctr"/>
            <a:r>
              <a:rPr lang="en-US" sz="1200" dirty="0"/>
              <a:t>Deviation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02C6403-0AC5-2E4B-BFCD-5B49B411E06D}"/>
              </a:ext>
            </a:extLst>
          </p:cNvPr>
          <p:cNvSpPr txBox="1"/>
          <p:nvPr/>
        </p:nvSpPr>
        <p:spPr>
          <a:xfrm>
            <a:off x="10585862" y="-44683"/>
            <a:ext cx="16972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/>
              <a:t>Hathaway_Figure</a:t>
            </a:r>
            <a:r>
              <a:rPr lang="en-US" sz="1400" b="1" dirty="0"/>
              <a:t> S3</a:t>
            </a:r>
          </a:p>
        </p:txBody>
      </p:sp>
    </p:spTree>
    <p:extLst>
      <p:ext uri="{BB962C8B-B14F-4D97-AF65-F5344CB8AC3E}">
        <p14:creationId xmlns:p14="http://schemas.microsoft.com/office/powerpoint/2010/main" val="10779493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33</Words>
  <Application>Microsoft Macintosh PowerPoint</Application>
  <PresentationFormat>Widescreen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Quincy Hathaway</dc:creator>
  <cp:lastModifiedBy>Quincy Hathaway</cp:lastModifiedBy>
  <cp:revision>10</cp:revision>
  <dcterms:created xsi:type="dcterms:W3CDTF">2020-09-08T19:28:02Z</dcterms:created>
  <dcterms:modified xsi:type="dcterms:W3CDTF">2020-09-08T19:31:44Z</dcterms:modified>
</cp:coreProperties>
</file>