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01"/>
  </p:normalViewPr>
  <p:slideViewPr>
    <p:cSldViewPr snapToGrid="0" snapToObjects="1">
      <p:cViewPr varScale="1">
        <p:scale>
          <a:sx n="107" d="100"/>
          <a:sy n="107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59231-F979-5342-9782-78F921B5AF5C}" type="datetimeFigureOut">
              <a:rPr lang="en-US" smtClean="0"/>
              <a:t>9/8/20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3FEAE-2CAA-0A4A-88BA-9533A7429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54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</a:t>
            </a:r>
            <a:r>
              <a:rPr lang="en-US" baseline="0" dirty="0"/>
              <a:t> S5: Target Sequence Folding Full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3FCF7-9443-4257-8AFF-F33FC99EE5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08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DCE7A-6FEF-A84D-9FE7-8121F69B75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12E97-FFF2-C84F-BFDE-AF3C0C6D91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BA2FE-36B2-B447-81C5-6E56D8B49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A6520-8DBF-DB40-B64D-268655A0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EB4E6-A255-FE45-B6AE-EFD088E45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15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C850-51C0-EB44-951A-C164986BC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9280E-7166-2B42-B536-2E9A96A9B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F2D32-E021-A542-AD0A-F07839111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D7FBD-9D6E-414A-9A5D-2B390BBDC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63ED7-28E2-7C4F-BC61-B5FFF7FF4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186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636D7-E01A-2D48-97EB-92ECD7EB4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31DE72-A7EF-B545-B426-D47D9A51D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0F74C-E4FF-0D41-9CAB-A2FB94C19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3AD10-87EE-E649-8951-639564154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F9A87-41AE-5941-9093-EE3C6828F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969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DDB89-130E-294A-B3C0-59C240595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7026F-2CD3-494A-BCAD-E97CB32508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DBE19F-8CD2-D544-A18E-4B3792ABA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F91866-06B5-F94E-9CC7-3C796CFA2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7D40D6-AC4E-1145-8274-098A0B607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F7321D-89F1-0841-A354-EBCD974CA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32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FC94E-D218-0541-A3F8-B1A0D7CE8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43BFC-96DD-4744-B314-968FA3730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564F3D-EEE7-D345-BAD7-816923EE4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A636B6-69C9-8E44-B343-7F0554553F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F5FFEC-77B6-4F4F-8147-2AEA2FB81C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7149EC-F508-6E4A-9FC7-DAC9AC50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B2CCD5-348E-924E-B717-19F8C0DF6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3BA5F8-E7C9-1249-A64F-73B592AD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52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06AF-8F32-D945-B146-AC678E49F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ED752F-A55D-5B47-85C8-303672A95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7E84D-30D7-5D48-A57B-BFE034E88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C35EC-84CF-9843-BAA5-435CCE99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26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CA6BE9-9366-134E-AAD8-75084A16D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88D849-FB84-0B4B-AF7D-4BF31FCD2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BAF62-221A-0F4E-9849-08428203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29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21C41-7389-8B44-85B6-B4F8CE7E2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3C2D3-25B2-1640-8051-D79E9BFEC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5ED7F-E85C-0A47-BDA7-742FA29A35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90E30A-5238-C94A-BE22-6716E5EC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5FD39D-5184-AF43-9AE4-E9BC4E67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6DF34C-44DE-EA4D-B831-7D9499C0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598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DDFA0-758A-DC46-B568-3A44AA2EE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1768AD-05E6-3242-9E18-726C1FFF98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C79B6-4932-BE4D-A75B-60B0ACFC4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13722-5B8E-C14B-8428-9F67BED31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A1BA49-FB26-1448-8BF8-C5CD6DF6C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1785E-CB11-7240-BCDC-7FDEBEDC2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13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729B6-F212-864C-A08C-F81D8A183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6E42F1-59A4-C449-9D2C-DE4DED99B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CDF3F-726B-2C42-A58D-4D96A1008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D4248-A1C2-2646-901B-A688F5C6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D9951-4177-A249-9473-7D720C84D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82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626B3C-FE7D-1C4E-8252-9083914D84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7C119D-56F4-6C42-9A63-FBFBDD02B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D06DC-CD5E-F641-93DD-A017D1473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4D2A9-379D-C94E-8EFE-F91FEA118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EE15E-C4FF-2546-BED0-7C6A727D2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E6A5AC-3680-D042-957E-7137B8846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B97D8-CD61-5142-B6FC-E475DECD8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04EFE-B26D-8144-8F44-11CD609D5C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8FBE7-8F99-454D-969F-EE40EA4AF7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D0F2C-66DB-AB4B-A3EF-61FE21B57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40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1559" t="4181" r="8835" b="233"/>
          <a:stretch/>
        </p:blipFill>
        <p:spPr>
          <a:xfrm>
            <a:off x="5587422" y="0"/>
            <a:ext cx="3167707" cy="4572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5333" t="6576" r="14111" b="635"/>
          <a:stretch/>
        </p:blipFill>
        <p:spPr>
          <a:xfrm>
            <a:off x="2752725" y="0"/>
            <a:ext cx="3011868" cy="457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53305" t="71699" r="43186" b="24026"/>
          <a:stretch/>
        </p:blipFill>
        <p:spPr>
          <a:xfrm rot="5400000">
            <a:off x="6736326" y="4712376"/>
            <a:ext cx="1561417" cy="2286000"/>
          </a:xfrm>
          <a:prstGeom prst="ellipse">
            <a:avLst/>
          </a:prstGeom>
          <a:ln w="38100"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20926" t="73971" r="59206" b="17643"/>
          <a:stretch/>
        </p:blipFill>
        <p:spPr>
          <a:xfrm>
            <a:off x="3322888" y="5092431"/>
            <a:ext cx="2743200" cy="1525889"/>
          </a:xfrm>
          <a:prstGeom prst="ellipse">
            <a:avLst/>
          </a:prstGeom>
          <a:ln w="38100"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/>
          <a:srcRect l="7464" t="9494" r="4444"/>
          <a:stretch/>
        </p:blipFill>
        <p:spPr>
          <a:xfrm>
            <a:off x="15669" y="0"/>
            <a:ext cx="3375231" cy="4572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/>
          <a:srcRect l="31162" t="48840" r="53330" b="45580"/>
          <a:stretch/>
        </p:blipFill>
        <p:spPr>
          <a:xfrm>
            <a:off x="271743" y="5204667"/>
            <a:ext cx="2743200" cy="1301420"/>
          </a:xfrm>
          <a:prstGeom prst="ellipse">
            <a:avLst/>
          </a:prstGeom>
          <a:ln w="38100">
            <a:solidFill>
              <a:schemeClr val="tx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/>
          <a:srcRect l="1460" t="5152" r="18230"/>
          <a:stretch/>
        </p:blipFill>
        <p:spPr>
          <a:xfrm>
            <a:off x="9099601" y="0"/>
            <a:ext cx="2987624" cy="4572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/>
          <a:srcRect l="70243" t="66495" r="19647" b="18719"/>
          <a:stretch/>
        </p:blipFill>
        <p:spPr>
          <a:xfrm rot="16200000">
            <a:off x="9615857" y="4483774"/>
            <a:ext cx="1447449" cy="2743200"/>
          </a:xfrm>
          <a:prstGeom prst="ellipse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Oval 3"/>
          <p:cNvSpPr/>
          <p:nvPr/>
        </p:nvSpPr>
        <p:spPr>
          <a:xfrm rot="5400000">
            <a:off x="1031311" y="1783787"/>
            <a:ext cx="351914" cy="652514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 rot="4093901">
            <a:off x="3485027" y="3161210"/>
            <a:ext cx="380282" cy="774407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 rot="2855016">
            <a:off x="7218034" y="3220823"/>
            <a:ext cx="197953" cy="244904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12940207">
            <a:off x="904215" y="6114218"/>
            <a:ext cx="379975" cy="29322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14645075">
            <a:off x="4003018" y="6163455"/>
            <a:ext cx="379975" cy="29322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8686764">
            <a:off x="7266145" y="5090597"/>
            <a:ext cx="379975" cy="29322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 rot="14732370">
            <a:off x="10969354" y="6027978"/>
            <a:ext cx="379975" cy="29322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 rot="19361151">
            <a:off x="11663741" y="3096009"/>
            <a:ext cx="340250" cy="57805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>
            <a:stCxn id="4" idx="4"/>
            <a:endCxn id="15" idx="1"/>
          </p:cNvCxnSpPr>
          <p:nvPr/>
        </p:nvCxnSpPr>
        <p:spPr>
          <a:xfrm flipH="1">
            <a:off x="673475" y="2110044"/>
            <a:ext cx="207536" cy="3285212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4" idx="0"/>
            <a:endCxn id="15" idx="7"/>
          </p:cNvCxnSpPr>
          <p:nvPr/>
        </p:nvCxnSpPr>
        <p:spPr>
          <a:xfrm>
            <a:off x="1533525" y="2110044"/>
            <a:ext cx="1079686" cy="3285212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2885771" y="3893904"/>
            <a:ext cx="957069" cy="3872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>
            <a:stCxn id="18" idx="4"/>
            <a:endCxn id="12" idx="1"/>
          </p:cNvCxnSpPr>
          <p:nvPr/>
        </p:nvCxnSpPr>
        <p:spPr>
          <a:xfrm>
            <a:off x="3315576" y="3692010"/>
            <a:ext cx="409044" cy="1623882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8" idx="0"/>
            <a:endCxn id="12" idx="7"/>
          </p:cNvCxnSpPr>
          <p:nvPr/>
        </p:nvCxnSpPr>
        <p:spPr>
          <a:xfrm>
            <a:off x="4034760" y="3404817"/>
            <a:ext cx="1629596" cy="1911075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9" idx="4"/>
            <a:endCxn id="9" idx="3"/>
          </p:cNvCxnSpPr>
          <p:nvPr/>
        </p:nvCxnSpPr>
        <p:spPr>
          <a:xfrm flipH="1">
            <a:off x="6708812" y="3425871"/>
            <a:ext cx="517797" cy="1877461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9" idx="0"/>
            <a:endCxn id="9" idx="1"/>
          </p:cNvCxnSpPr>
          <p:nvPr/>
        </p:nvCxnSpPr>
        <p:spPr>
          <a:xfrm>
            <a:off x="7407413" y="3260680"/>
            <a:ext cx="917845" cy="2042652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25" idx="0"/>
            <a:endCxn id="17" idx="7"/>
          </p:cNvCxnSpPr>
          <p:nvPr/>
        </p:nvCxnSpPr>
        <p:spPr>
          <a:xfrm flipH="1">
            <a:off x="9369714" y="3155166"/>
            <a:ext cx="2288949" cy="218845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25" idx="4"/>
            <a:endCxn id="17" idx="5"/>
          </p:cNvCxnSpPr>
          <p:nvPr/>
        </p:nvCxnSpPr>
        <p:spPr>
          <a:xfrm flipH="1">
            <a:off x="11309450" y="3614904"/>
            <a:ext cx="699619" cy="172872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8967981" y="3753099"/>
            <a:ext cx="957069" cy="3872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5672281" y="3834595"/>
            <a:ext cx="957069" cy="3872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13864" y="4715176"/>
            <a:ext cx="12650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MALAT1-201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12598" y="4715176"/>
            <a:ext cx="1163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Malat1-204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81631" y="4715176"/>
            <a:ext cx="1105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NEAT1-201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87418" y="4715176"/>
            <a:ext cx="1801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Neat1-202 (partial)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196288C-57EC-D44F-AA75-3AEB24AFE9D8}"/>
              </a:ext>
            </a:extLst>
          </p:cNvPr>
          <p:cNvSpPr txBox="1"/>
          <p:nvPr/>
        </p:nvSpPr>
        <p:spPr>
          <a:xfrm>
            <a:off x="10585862" y="-44683"/>
            <a:ext cx="16972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/>
              <a:t>Hathaway_Figure</a:t>
            </a:r>
            <a:r>
              <a:rPr lang="en-US" sz="1400" b="1" dirty="0"/>
              <a:t> S5</a:t>
            </a:r>
          </a:p>
        </p:txBody>
      </p:sp>
    </p:spTree>
    <p:extLst>
      <p:ext uri="{BB962C8B-B14F-4D97-AF65-F5344CB8AC3E}">
        <p14:creationId xmlns:p14="http://schemas.microsoft.com/office/powerpoint/2010/main" val="2839960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19</Words>
  <Application>Microsoft Macintosh PowerPoint</Application>
  <PresentationFormat>Widescreen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Quincy Hathaway</dc:creator>
  <cp:lastModifiedBy>Quincy Hathaway</cp:lastModifiedBy>
  <cp:revision>12</cp:revision>
  <dcterms:created xsi:type="dcterms:W3CDTF">2020-09-08T19:28:02Z</dcterms:created>
  <dcterms:modified xsi:type="dcterms:W3CDTF">2020-09-08T19:32:22Z</dcterms:modified>
</cp:coreProperties>
</file>