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70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0"/>
    <p:restoredTop sz="95801"/>
  </p:normalViewPr>
  <p:slideViewPr>
    <p:cSldViewPr snapToGrid="0" snapToObjects="1">
      <p:cViewPr varScale="1">
        <p:scale>
          <a:sx n="107" d="100"/>
          <a:sy n="107" d="100"/>
        </p:scale>
        <p:origin x="64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459231-F979-5342-9782-78F921B5AF5C}" type="datetimeFigureOut">
              <a:rPr lang="en-US" smtClean="0"/>
              <a:t>9/8/20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A3FEAE-2CAA-0A4A-88BA-9533A74292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10541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Figure</a:t>
            </a:r>
            <a:r>
              <a:rPr lang="en-US" baseline="0" dirty="0"/>
              <a:t> S1: PNPase Full Length, </a:t>
            </a:r>
            <a:r>
              <a:rPr lang="en-US" baseline="0" dirty="0" err="1"/>
              <a:t>KH</a:t>
            </a:r>
            <a:r>
              <a:rPr lang="en-US" baseline="0" dirty="0"/>
              <a:t>, and S1 sequences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93FCF7-9443-4257-8AFF-F33FC99EE53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03895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7DCE7A-6FEF-A84D-9FE7-8121F69B75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CF12E97-FFF2-C84F-BFDE-AF3C0C6D918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CBA2FE-36B2-B447-81C5-6E56D8B49F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D1310-3A90-BC45-B8E8-1AAD0FD86758}" type="datetimeFigureOut">
              <a:rPr lang="en-US" smtClean="0"/>
              <a:t>9/8/20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0A6520-8DBF-DB40-B64D-268655A0DB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FEB4E6-A255-FE45-B6AE-EFD088E45A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8BB0A-FAE2-1C42-AF3D-D55F08C89C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61528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C6C850-51C0-EB44-951A-C164986BC3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19280E-7166-2B42-B536-2E9A96A9B9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7F2D32-E021-A542-AD0A-F07839111F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D1310-3A90-BC45-B8E8-1AAD0FD86758}" type="datetimeFigureOut">
              <a:rPr lang="en-US" smtClean="0"/>
              <a:t>9/8/20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8D7FBD-9D6E-414A-9A5D-2B390BBDC1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D63ED7-28E2-7C4F-BC61-B5FFF7FF40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8BB0A-FAE2-1C42-AF3D-D55F08C89C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11860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2636D7-E01A-2D48-97EB-92ECD7EB49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31DE72-A7EF-B545-B426-D47D9A51D4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A0F74C-E4FF-0D41-9CAB-A2FB94C192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D1310-3A90-BC45-B8E8-1AAD0FD86758}" type="datetimeFigureOut">
              <a:rPr lang="en-US" smtClean="0"/>
              <a:t>9/8/20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D3AD10-87EE-E649-8951-639564154C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1F9A87-41AE-5941-9093-EE3C6828F7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8BB0A-FAE2-1C42-AF3D-D55F08C89C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89698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0DDB89-130E-294A-B3C0-59C240595F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E7026F-2CD3-494A-BCAD-E97CB325086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2DBE19F-8CD2-D544-A18E-4B3792ABA9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F91866-06B5-F94E-9CC7-3C796CFA22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D1310-3A90-BC45-B8E8-1AAD0FD86758}" type="datetimeFigureOut">
              <a:rPr lang="en-US" smtClean="0"/>
              <a:t>9/8/20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E7D40D6-AC4E-1145-8274-098A0B6077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8F7321D-89F1-0841-A354-EBCD974CA1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8BB0A-FAE2-1C42-AF3D-D55F08C89C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49323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9FC94E-D218-0541-A3F8-B1A0D7CE8C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D43BFC-96DD-4744-B314-968FA3730F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8564F3D-EEE7-D345-BAD7-816923EE4B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3A636B6-69C9-8E44-B343-7F0554553F0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4F5FFEC-77B6-4F4F-8147-2AEA2FB81C5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07149EC-F508-6E4A-9FC7-DAC9AC50B7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D1310-3A90-BC45-B8E8-1AAD0FD86758}" type="datetimeFigureOut">
              <a:rPr lang="en-US" smtClean="0"/>
              <a:t>9/8/20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CB2CCD5-348E-924E-B717-19F8C0DF6C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33BA5F8-E7C9-1249-A64F-73B592ADFE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8BB0A-FAE2-1C42-AF3D-D55F08C89C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95298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F606AF-8F32-D945-B146-AC678E49F6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FED752F-A55D-5B47-85C8-303672A95C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D1310-3A90-BC45-B8E8-1AAD0FD86758}" type="datetimeFigureOut">
              <a:rPr lang="en-US" smtClean="0"/>
              <a:t>9/8/20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D07E84D-30D7-5D48-A57B-BFE034E880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BC35EC-84CF-9843-BAA5-435CCE995D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8BB0A-FAE2-1C42-AF3D-D55F08C89C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4265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1CA6BE9-9366-134E-AAD8-75084A16D5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D1310-3A90-BC45-B8E8-1AAD0FD86758}" type="datetimeFigureOut">
              <a:rPr lang="en-US" smtClean="0"/>
              <a:t>9/8/20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C88D849-FB84-0B4B-AF7D-4BF31FCD23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BBAF62-221A-0F4E-9849-08428203CF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8BB0A-FAE2-1C42-AF3D-D55F08C89C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81299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021C41-7389-8B44-85B6-B4F8CE7E2A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63C2D3-25B2-1640-8051-D79E9BFECC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75ED7F-E85C-0A47-BDA7-742FA29A357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890E30A-5238-C94A-BE22-6716E5EC83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D1310-3A90-BC45-B8E8-1AAD0FD86758}" type="datetimeFigureOut">
              <a:rPr lang="en-US" smtClean="0"/>
              <a:t>9/8/20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F5FD39D-5184-AF43-9AE4-E9BC4E67C5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6DF34C-44DE-EA4D-B831-7D9499C066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8BB0A-FAE2-1C42-AF3D-D55F08C89C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95983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1DDFA0-758A-DC46-B568-3A44AA2EE8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91768AD-05E6-3242-9E18-726C1FFF988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EC79B6-4932-BE4D-A75B-60B0ACFC4A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1313722-5B8E-C14B-8428-9F67BED314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D1310-3A90-BC45-B8E8-1AAD0FD86758}" type="datetimeFigureOut">
              <a:rPr lang="en-US" smtClean="0"/>
              <a:t>9/8/20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A1BA49-FB26-1448-8BF8-C5CD6DF6C7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D31785E-CB11-7240-BCDC-7FDEBEDC23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8BB0A-FAE2-1C42-AF3D-D55F08C89C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9131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1729B6-F212-864C-A08C-F81D8A1832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C6E42F1-59A4-C449-9D2C-DE4DED99BE7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3CDF3F-726B-2C42-A58D-4D96A10085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D1310-3A90-BC45-B8E8-1AAD0FD86758}" type="datetimeFigureOut">
              <a:rPr lang="en-US" smtClean="0"/>
              <a:t>9/8/20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DD4248-A1C2-2646-901B-A688F5C601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3D9951-4177-A249-9473-7D720C84D6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8BB0A-FAE2-1C42-AF3D-D55F08C89C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64822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4626B3C-FE7D-1C4E-8252-9083914D841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77C119D-56F4-6C42-9A63-FBFBDD02B5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CD06DC-CD5E-F641-93DD-A017D14737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D1310-3A90-BC45-B8E8-1AAD0FD86758}" type="datetimeFigureOut">
              <a:rPr lang="en-US" smtClean="0"/>
              <a:t>9/8/20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14D2A9-379D-C94E-8EFE-F91FEA118D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BEE15E-C4FF-2546-BED0-7C6A727D2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8BB0A-FAE2-1C42-AF3D-D55F08C89C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00550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CE6A5AC-3680-D042-957E-7137B8846B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8B97D8-CD61-5142-B6FC-E475DECD8B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E04EFE-B26D-8144-8F44-11CD609D5C3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ED1310-3A90-BC45-B8E8-1AAD0FD86758}" type="datetimeFigureOut">
              <a:rPr lang="en-US" smtClean="0"/>
              <a:t>9/8/20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68FBE7-8F99-454D-969F-EE40EA4AF78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ED0F2C-66DB-AB4B-A3EF-61FE21B577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68BB0A-FAE2-1C42-AF3D-D55F08C89C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38409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emf"/><Relationship Id="rId5" Type="http://schemas.openxmlformats.org/officeDocument/2006/relationships/image" Target="../media/image3.emf"/><Relationship Id="rId4" Type="http://schemas.openxmlformats.org/officeDocument/2006/relationships/image" Target="../media/image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t="4051" b="1265"/>
          <a:stretch/>
        </p:blipFill>
        <p:spPr>
          <a:xfrm>
            <a:off x="116337" y="1466335"/>
            <a:ext cx="3903728" cy="3913295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/>
          <a:srcRect t="7706" b="1277"/>
          <a:stretch/>
        </p:blipFill>
        <p:spPr>
          <a:xfrm>
            <a:off x="4160111" y="1466333"/>
            <a:ext cx="3908485" cy="366584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5"/>
          <a:srcRect t="5061" b="1967"/>
          <a:stretch/>
        </p:blipFill>
        <p:spPr>
          <a:xfrm>
            <a:off x="8198976" y="1466334"/>
            <a:ext cx="3891533" cy="3270424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26248" y="494906"/>
            <a:ext cx="8576210" cy="43814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93579" y="1127779"/>
            <a:ext cx="21492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/>
              <a:t>PNPase Full Length (FL)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0917" y="1127779"/>
            <a:ext cx="308687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/>
              <a:t>PNPase </a:t>
            </a:r>
            <a:r>
              <a:rPr lang="en-US" sz="1600" b="1" dirty="0" err="1"/>
              <a:t>KH</a:t>
            </a:r>
            <a:r>
              <a:rPr lang="en-US" sz="1600" b="1" dirty="0"/>
              <a:t> Domain Knockout (</a:t>
            </a:r>
            <a:r>
              <a:rPr lang="en-US" sz="1600" b="1" dirty="0" err="1"/>
              <a:t>KH</a:t>
            </a:r>
            <a:r>
              <a:rPr lang="en-US" sz="1600" b="1" dirty="0"/>
              <a:t>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41381" y="1127779"/>
            <a:ext cx="30067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/>
              <a:t>PNPase S1 Domain Knockout (S1)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76BCA95-7798-4143-B6B4-954DE5C3E215}"/>
              </a:ext>
            </a:extLst>
          </p:cNvPr>
          <p:cNvSpPr txBox="1"/>
          <p:nvPr/>
        </p:nvSpPr>
        <p:spPr>
          <a:xfrm>
            <a:off x="10585862" y="-44683"/>
            <a:ext cx="16972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err="1"/>
              <a:t>Hathaway_Figure</a:t>
            </a:r>
            <a:r>
              <a:rPr lang="en-US" sz="1400" b="1" dirty="0"/>
              <a:t> S1</a:t>
            </a:r>
          </a:p>
        </p:txBody>
      </p:sp>
    </p:spTree>
    <p:extLst>
      <p:ext uri="{BB962C8B-B14F-4D97-AF65-F5344CB8AC3E}">
        <p14:creationId xmlns:p14="http://schemas.microsoft.com/office/powerpoint/2010/main" val="12315045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37</Words>
  <Application>Microsoft Macintosh PowerPoint</Application>
  <PresentationFormat>Widescreen</PresentationFormat>
  <Paragraphs>6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Quincy Hathaway</dc:creator>
  <cp:lastModifiedBy>Quincy Hathaway</cp:lastModifiedBy>
  <cp:revision>8</cp:revision>
  <dcterms:created xsi:type="dcterms:W3CDTF">2020-09-08T19:28:02Z</dcterms:created>
  <dcterms:modified xsi:type="dcterms:W3CDTF">2020-09-08T19:30:45Z</dcterms:modified>
</cp:coreProperties>
</file>