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1"/>
  </p:normalViewPr>
  <p:slideViewPr>
    <p:cSldViewPr snapToGrid="0" snapToObjects="1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9231-F979-5342-9782-78F921B5AF5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FEAE-2CAA-0A4A-88BA-9533A7429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S4: Malat1-FISH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3FCF7-9443-4257-8AFF-F33FC99EE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48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CE7A-6FEF-A84D-9FE7-8121F69B7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12E97-FFF2-C84F-BFDE-AF3C0C6D9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BA2FE-36B2-B447-81C5-6E56D8B4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A6520-8DBF-DB40-B64D-268655A0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EB4E6-A255-FE45-B6AE-EFD088E4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5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C850-51C0-EB44-951A-C164986B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280E-7166-2B42-B536-2E9A96A9B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2D32-E021-A542-AD0A-F0783911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D7FBD-9D6E-414A-9A5D-2B390BB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3ED7-28E2-7C4F-BC61-B5FFF7FF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8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36D7-E01A-2D48-97EB-92ECD7EB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DE72-A7EF-B545-B426-D47D9A51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F74C-E4FF-0D41-9CAB-A2FB94C1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AD10-87EE-E649-8951-63956415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9A87-41AE-5941-9093-EE3C682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DB89-130E-294A-B3C0-59C2405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026F-2CD3-494A-BCAD-E97CB3250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E19F-8CD2-D544-A18E-4B3792AB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91866-06B5-F94E-9CC7-3C796CFA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40D6-AC4E-1145-8274-098A0B6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321D-89F1-0841-A354-EBCD974C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94E-D218-0541-A3F8-B1A0D7C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43BFC-96DD-4744-B314-968FA3730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64F3D-EEE7-D345-BAD7-816923EE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636B6-69C9-8E44-B343-7F0554553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5FFEC-77B6-4F4F-8147-2AEA2FB8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7149EC-F508-6E4A-9FC7-DAC9AC5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2CCD5-348E-924E-B717-19F8C0DF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A5F8-E7C9-1249-A64F-73B592AD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6AF-8F32-D945-B146-AC678E49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D752F-A55D-5B47-85C8-303672A9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7E84D-30D7-5D48-A57B-BFE034E8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C35EC-84CF-9843-BAA5-435CCE9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A6BE9-9366-134E-AAD8-75084A16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8D849-FB84-0B4B-AF7D-4BF31FCD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AF62-221A-0F4E-9849-08428203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C41-7389-8B44-85B6-B4F8CE7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3C2D3-25B2-1640-8051-D79E9BF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D7F-E85C-0A47-BDA7-742FA29A3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0E30A-5238-C94A-BE22-6716E5EC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FD39D-5184-AF43-9AE4-E9BC4E67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DF34C-44DE-EA4D-B831-7D9499C0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DDFA0-758A-DC46-B568-3A44AA2E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768AD-05E6-3242-9E18-726C1FFF9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79B6-4932-BE4D-A75B-60B0ACFC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3722-5B8E-C14B-8428-9F67BED3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1BA49-FB26-1448-8BF8-C5CD6DF6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1785E-CB11-7240-BCDC-7FDEBEDC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3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29B6-F212-864C-A08C-F81D8A18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E42F1-59A4-C449-9D2C-DE4DED99B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DF3F-726B-2C42-A58D-4D96A100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4248-A1C2-2646-901B-A688F5C6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9951-4177-A249-9473-7D720C84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26B3C-FE7D-1C4E-8252-9083914D8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C119D-56F4-6C42-9A63-FBFBDD02B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D06DC-CD5E-F641-93DD-A017D14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D2A9-379D-C94E-8EFE-F91FEA11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EE15E-C4FF-2546-BED0-7C6A727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6A5AC-3680-D042-957E-7137B88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97D8-CD61-5142-B6FC-E475DECD8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4EFE-B26D-8144-8F44-11CD609D5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8FBE7-8F99-454D-969F-EE40EA4AF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0F2C-66DB-AB4B-A3EF-61FE21B5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13" Type="http://schemas.openxmlformats.org/officeDocument/2006/relationships/image" Target="../media/image11.tif"/><Relationship Id="rId3" Type="http://schemas.openxmlformats.org/officeDocument/2006/relationships/image" Target="../media/image1.tif"/><Relationship Id="rId7" Type="http://schemas.openxmlformats.org/officeDocument/2006/relationships/image" Target="../media/image5.tif"/><Relationship Id="rId12" Type="http://schemas.openxmlformats.org/officeDocument/2006/relationships/image" Target="../media/image10.t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"/><Relationship Id="rId11" Type="http://schemas.openxmlformats.org/officeDocument/2006/relationships/image" Target="../media/image9.tif"/><Relationship Id="rId5" Type="http://schemas.openxmlformats.org/officeDocument/2006/relationships/image" Target="../media/image3.tif"/><Relationship Id="rId15" Type="http://schemas.openxmlformats.org/officeDocument/2006/relationships/image" Target="../media/image13.tif"/><Relationship Id="rId10" Type="http://schemas.openxmlformats.org/officeDocument/2006/relationships/image" Target="../media/image8.tif"/><Relationship Id="rId4" Type="http://schemas.openxmlformats.org/officeDocument/2006/relationships/image" Target="../media/image2.tif"/><Relationship Id="rId9" Type="http://schemas.openxmlformats.org/officeDocument/2006/relationships/image" Target="../media/image7.tif"/><Relationship Id="rId14" Type="http://schemas.openxmlformats.org/officeDocument/2006/relationships/image" Target="../media/image1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keyboard&#10;&#10;Description automatically generated">
            <a:extLst>
              <a:ext uri="{FF2B5EF4-FFF2-40B4-BE49-F238E27FC236}">
                <a16:creationId xmlns:a16="http://schemas.microsoft.com/office/drawing/2014/main" id="{0BBF8412-E79D-ED47-B033-2DCDD66060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8232"/>
          <a:stretch/>
        </p:blipFill>
        <p:spPr>
          <a:xfrm>
            <a:off x="6096000" y="1086912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picture containing star&#10;&#10;Description automatically generated">
            <a:extLst>
              <a:ext uri="{FF2B5EF4-FFF2-40B4-BE49-F238E27FC236}">
                <a16:creationId xmlns:a16="http://schemas.microsoft.com/office/drawing/2014/main" id="{7BA78C7A-A607-774E-B7B9-07226EBF3F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232"/>
          <a:stretch/>
        </p:blipFill>
        <p:spPr>
          <a:xfrm>
            <a:off x="6095999" y="3485088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picture containing star&#10;&#10;Description automatically generated">
            <a:extLst>
              <a:ext uri="{FF2B5EF4-FFF2-40B4-BE49-F238E27FC236}">
                <a16:creationId xmlns:a16="http://schemas.microsoft.com/office/drawing/2014/main" id="{E8455961-F3B0-DC4E-8C86-DEDCD839E0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232"/>
          <a:stretch/>
        </p:blipFill>
        <p:spPr>
          <a:xfrm>
            <a:off x="6095999" y="4684176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picture containing dark, lit, sitting, front&#10;&#10;Description automatically generated">
            <a:extLst>
              <a:ext uri="{FF2B5EF4-FFF2-40B4-BE49-F238E27FC236}">
                <a16:creationId xmlns:a16="http://schemas.microsoft.com/office/drawing/2014/main" id="{73164356-780D-8D41-A779-03AE45ADA4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8232"/>
          <a:stretch/>
        </p:blipFill>
        <p:spPr>
          <a:xfrm>
            <a:off x="6096000" y="2286000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picture containing star, computer, light, clock&#10;&#10;Description automatically generated">
            <a:extLst>
              <a:ext uri="{FF2B5EF4-FFF2-40B4-BE49-F238E27FC236}">
                <a16:creationId xmlns:a16="http://schemas.microsoft.com/office/drawing/2014/main" id="{C671885A-81DB-2241-9D21-5CEC4EA853F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252" t="14881" r="35583" b="71685"/>
          <a:stretch/>
        </p:blipFill>
        <p:spPr>
          <a:xfrm>
            <a:off x="8971334" y="1085796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picture containing computer, screen, front, video&#10;&#10;Description automatically generated">
            <a:extLst>
              <a:ext uri="{FF2B5EF4-FFF2-40B4-BE49-F238E27FC236}">
                <a16:creationId xmlns:a16="http://schemas.microsoft.com/office/drawing/2014/main" id="{7FCF2A9F-1562-5741-99B3-761D04BDCF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866" t="15626" r="37256" b="71477"/>
          <a:stretch/>
        </p:blipFill>
        <p:spPr>
          <a:xfrm>
            <a:off x="8971334" y="3485088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picture containing computer, window, computer, room&#10;&#10;Description automatically generated">
            <a:extLst>
              <a:ext uri="{FF2B5EF4-FFF2-40B4-BE49-F238E27FC236}">
                <a16:creationId xmlns:a16="http://schemas.microsoft.com/office/drawing/2014/main" id="{C500584E-D9A0-9E4A-BB2B-26A87FB580A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864" t="15625" r="37258" b="71478"/>
          <a:stretch/>
        </p:blipFill>
        <p:spPr>
          <a:xfrm>
            <a:off x="8971334" y="4684176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picture containing dark, sitting, stop, light&#10;&#10;Description automatically generated">
            <a:extLst>
              <a:ext uri="{FF2B5EF4-FFF2-40B4-BE49-F238E27FC236}">
                <a16:creationId xmlns:a16="http://schemas.microsoft.com/office/drawing/2014/main" id="{A779CB8E-B2DF-094E-9F1D-5C251B05681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1867" t="15625" r="37257" b="71478"/>
          <a:stretch/>
        </p:blipFill>
        <p:spPr>
          <a:xfrm>
            <a:off x="8971333" y="2286000"/>
            <a:ext cx="2736527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picture containing monitor, person, light&#10;&#10;Description automatically generated">
            <a:extLst>
              <a:ext uri="{FF2B5EF4-FFF2-40B4-BE49-F238E27FC236}">
                <a16:creationId xmlns:a16="http://schemas.microsoft.com/office/drawing/2014/main" id="{20780F1A-35FC-6D46-B36B-10C5FBC7112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1418" b="17028"/>
          <a:stretch/>
        </p:blipFill>
        <p:spPr>
          <a:xfrm>
            <a:off x="484139" y="649071"/>
            <a:ext cx="2555776" cy="1828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 close up of a traffic light is lit up at night&#10;&#10;Description automatically generated">
            <a:extLst>
              <a:ext uri="{FF2B5EF4-FFF2-40B4-BE49-F238E27FC236}">
                <a16:creationId xmlns:a16="http://schemas.microsoft.com/office/drawing/2014/main" id="{CB69D651-06B9-7B43-8FCE-7E0C23D1EA3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1417" b="17028"/>
          <a:stretch/>
        </p:blipFill>
        <p:spPr>
          <a:xfrm>
            <a:off x="484139" y="4380509"/>
            <a:ext cx="2555776" cy="1828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A close up of a stop light is lit up at night&#10;&#10;Description automatically generated">
            <a:extLst>
              <a:ext uri="{FF2B5EF4-FFF2-40B4-BE49-F238E27FC236}">
                <a16:creationId xmlns:a16="http://schemas.microsoft.com/office/drawing/2014/main" id="{6A45B891-0CD8-924D-B9A4-6E68219F3A7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1417" b="17028"/>
          <a:stretch/>
        </p:blipFill>
        <p:spPr>
          <a:xfrm>
            <a:off x="484139" y="2514600"/>
            <a:ext cx="2555776" cy="1828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A picture containing keyboard&#10;&#10;Description automatically generated">
            <a:extLst>
              <a:ext uri="{FF2B5EF4-FFF2-40B4-BE49-F238E27FC236}">
                <a16:creationId xmlns:a16="http://schemas.microsoft.com/office/drawing/2014/main" id="{BF446D82-1203-DE4C-9388-605EF100AA4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044" t="36902" r="9576" b="14884"/>
          <a:stretch/>
        </p:blipFill>
        <p:spPr>
          <a:xfrm>
            <a:off x="3183231" y="649071"/>
            <a:ext cx="2555776" cy="1828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 descr="A picture containing light&#10;&#10;Description automatically generated">
            <a:extLst>
              <a:ext uri="{FF2B5EF4-FFF2-40B4-BE49-F238E27FC236}">
                <a16:creationId xmlns:a16="http://schemas.microsoft.com/office/drawing/2014/main" id="{B210A165-AD2A-6149-AF10-58378CBA7E1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044" t="36901" r="9576" b="14885"/>
          <a:stretch/>
        </p:blipFill>
        <p:spPr>
          <a:xfrm>
            <a:off x="3183231" y="4380509"/>
            <a:ext cx="2555775" cy="1828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 descr="A display in a dark room&#10;&#10;Description automatically generated">
            <a:extLst>
              <a:ext uri="{FF2B5EF4-FFF2-40B4-BE49-F238E27FC236}">
                <a16:creationId xmlns:a16="http://schemas.microsoft.com/office/drawing/2014/main" id="{41241C95-1795-6945-A45A-74CBF4C02E0B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3044" t="36901" r="9576" b="14885"/>
          <a:stretch/>
        </p:blipFill>
        <p:spPr>
          <a:xfrm>
            <a:off x="3183232" y="2514600"/>
            <a:ext cx="2555775" cy="1828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174BEDE-ED65-734F-A256-F2737BC7472A}"/>
              </a:ext>
            </a:extLst>
          </p:cNvPr>
          <p:cNvSpPr txBox="1"/>
          <p:nvPr/>
        </p:nvSpPr>
        <p:spPr>
          <a:xfrm>
            <a:off x="484139" y="610291"/>
            <a:ext cx="64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DAPI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0D997A-529F-2045-92C4-E6DB15BA046C}"/>
              </a:ext>
            </a:extLst>
          </p:cNvPr>
          <p:cNvSpPr txBox="1"/>
          <p:nvPr/>
        </p:nvSpPr>
        <p:spPr>
          <a:xfrm>
            <a:off x="484139" y="2488168"/>
            <a:ext cx="74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Probe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44B5B6-89A4-2B4C-950F-4BA7EC340015}"/>
              </a:ext>
            </a:extLst>
          </p:cNvPr>
          <p:cNvSpPr txBox="1"/>
          <p:nvPr/>
        </p:nvSpPr>
        <p:spPr>
          <a:xfrm>
            <a:off x="484139" y="4369832"/>
            <a:ext cx="80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Merge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29D4A3-44B6-864B-9605-FB2F20D5D6EF}"/>
              </a:ext>
            </a:extLst>
          </p:cNvPr>
          <p:cNvSpPr txBox="1"/>
          <p:nvPr/>
        </p:nvSpPr>
        <p:spPr>
          <a:xfrm>
            <a:off x="3162855" y="610291"/>
            <a:ext cx="64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DAPI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1E5335-01AB-3640-9FBE-B86F061BB44F}"/>
              </a:ext>
            </a:extLst>
          </p:cNvPr>
          <p:cNvSpPr txBox="1"/>
          <p:nvPr/>
        </p:nvSpPr>
        <p:spPr>
          <a:xfrm>
            <a:off x="3162855" y="2488168"/>
            <a:ext cx="74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Probe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440DE6-FD06-AE4C-B859-632C1E211E1E}"/>
              </a:ext>
            </a:extLst>
          </p:cNvPr>
          <p:cNvSpPr txBox="1"/>
          <p:nvPr/>
        </p:nvSpPr>
        <p:spPr>
          <a:xfrm>
            <a:off x="3162855" y="4369832"/>
            <a:ext cx="80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Merge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EF4D13F-A4C6-6349-BC20-D5BD8CDFAC57}"/>
              </a:ext>
            </a:extLst>
          </p:cNvPr>
          <p:cNvCxnSpPr>
            <a:cxnSpLocks/>
          </p:cNvCxnSpPr>
          <p:nvPr/>
        </p:nvCxnSpPr>
        <p:spPr>
          <a:xfrm>
            <a:off x="5212718" y="2393896"/>
            <a:ext cx="47548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17F86E5-F74D-DD44-B593-754CF4AD82C8}"/>
              </a:ext>
            </a:extLst>
          </p:cNvPr>
          <p:cNvSpPr txBox="1"/>
          <p:nvPr/>
        </p:nvSpPr>
        <p:spPr>
          <a:xfrm>
            <a:off x="5143662" y="2116897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25 µm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D4473F-F53C-6144-BE14-4523A55CB0AF}"/>
              </a:ext>
            </a:extLst>
          </p:cNvPr>
          <p:cNvSpPr txBox="1"/>
          <p:nvPr/>
        </p:nvSpPr>
        <p:spPr>
          <a:xfrm>
            <a:off x="4016925" y="189336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Gapdh</a:t>
            </a:r>
            <a:endParaRPr lang="en-US" sz="20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035565-9814-B940-928A-585AEA5DC543}"/>
              </a:ext>
            </a:extLst>
          </p:cNvPr>
          <p:cNvSpPr txBox="1"/>
          <p:nvPr/>
        </p:nvSpPr>
        <p:spPr>
          <a:xfrm>
            <a:off x="1291770" y="189336"/>
            <a:ext cx="940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Malat1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B6D715D-3A81-6743-89BB-04C26982D63C}"/>
              </a:ext>
            </a:extLst>
          </p:cNvPr>
          <p:cNvCxnSpPr>
            <a:cxnSpLocks/>
          </p:cNvCxnSpPr>
          <p:nvPr/>
        </p:nvCxnSpPr>
        <p:spPr>
          <a:xfrm>
            <a:off x="5212718" y="4273496"/>
            <a:ext cx="47548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9B46CA0-1E4A-A343-8915-68F709205D07}"/>
              </a:ext>
            </a:extLst>
          </p:cNvPr>
          <p:cNvCxnSpPr>
            <a:cxnSpLocks/>
          </p:cNvCxnSpPr>
          <p:nvPr/>
        </p:nvCxnSpPr>
        <p:spPr>
          <a:xfrm>
            <a:off x="5212718" y="6127696"/>
            <a:ext cx="47548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54EEF9D-ACCC-8747-BEF6-2320AED6A9EC}"/>
              </a:ext>
            </a:extLst>
          </p:cNvPr>
          <p:cNvSpPr txBox="1"/>
          <p:nvPr/>
        </p:nvSpPr>
        <p:spPr>
          <a:xfrm>
            <a:off x="5143661" y="3996497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25 µm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394A5F6-8404-E441-93F9-268AB323CD30}"/>
              </a:ext>
            </a:extLst>
          </p:cNvPr>
          <p:cNvSpPr txBox="1"/>
          <p:nvPr/>
        </p:nvSpPr>
        <p:spPr>
          <a:xfrm>
            <a:off x="5143661" y="5850697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25 µm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12B3BA5-2315-374D-B3C7-F39BA9C88613}"/>
              </a:ext>
            </a:extLst>
          </p:cNvPr>
          <p:cNvCxnSpPr>
            <a:cxnSpLocks/>
          </p:cNvCxnSpPr>
          <p:nvPr/>
        </p:nvCxnSpPr>
        <p:spPr>
          <a:xfrm>
            <a:off x="2451663" y="2393788"/>
            <a:ext cx="53035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408F8EF-5A64-9B48-9E33-5B172A99CD25}"/>
              </a:ext>
            </a:extLst>
          </p:cNvPr>
          <p:cNvCxnSpPr>
            <a:cxnSpLocks/>
          </p:cNvCxnSpPr>
          <p:nvPr/>
        </p:nvCxnSpPr>
        <p:spPr>
          <a:xfrm>
            <a:off x="2451663" y="4273496"/>
            <a:ext cx="53035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927D696-4A0C-704B-9541-AF54FF22A07C}"/>
              </a:ext>
            </a:extLst>
          </p:cNvPr>
          <p:cNvCxnSpPr>
            <a:cxnSpLocks/>
          </p:cNvCxnSpPr>
          <p:nvPr/>
        </p:nvCxnSpPr>
        <p:spPr>
          <a:xfrm>
            <a:off x="2451663" y="6127696"/>
            <a:ext cx="53035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BD045824-51AB-E642-BEB4-320D42D9AB13}"/>
              </a:ext>
            </a:extLst>
          </p:cNvPr>
          <p:cNvSpPr txBox="1"/>
          <p:nvPr/>
        </p:nvSpPr>
        <p:spPr>
          <a:xfrm>
            <a:off x="2422527" y="2116897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25 µm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F5A5DA-EB88-B44C-9070-12EBFFAAF7A6}"/>
              </a:ext>
            </a:extLst>
          </p:cNvPr>
          <p:cNvSpPr txBox="1"/>
          <p:nvPr/>
        </p:nvSpPr>
        <p:spPr>
          <a:xfrm>
            <a:off x="2422527" y="3996497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25 µm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C1C1961-9D53-364B-8402-6B9BCF861F6F}"/>
              </a:ext>
            </a:extLst>
          </p:cNvPr>
          <p:cNvSpPr txBox="1"/>
          <p:nvPr/>
        </p:nvSpPr>
        <p:spPr>
          <a:xfrm>
            <a:off x="2422527" y="5850697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25 µm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2DAD164-08B4-7340-8086-4EFA113F7949}"/>
              </a:ext>
            </a:extLst>
          </p:cNvPr>
          <p:cNvCxnSpPr>
            <a:cxnSpLocks/>
          </p:cNvCxnSpPr>
          <p:nvPr/>
        </p:nvCxnSpPr>
        <p:spPr>
          <a:xfrm>
            <a:off x="8366690" y="2154997"/>
            <a:ext cx="40233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7FA0CB7-5194-374D-A867-E523FBFEE7C6}"/>
              </a:ext>
            </a:extLst>
          </p:cNvPr>
          <p:cNvCxnSpPr>
            <a:cxnSpLocks/>
          </p:cNvCxnSpPr>
          <p:nvPr/>
        </p:nvCxnSpPr>
        <p:spPr>
          <a:xfrm>
            <a:off x="8379390" y="3361497"/>
            <a:ext cx="40233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6A9308-033F-2847-A2CB-DC0E1320C5D8}"/>
              </a:ext>
            </a:extLst>
          </p:cNvPr>
          <p:cNvCxnSpPr>
            <a:cxnSpLocks/>
          </p:cNvCxnSpPr>
          <p:nvPr/>
        </p:nvCxnSpPr>
        <p:spPr>
          <a:xfrm>
            <a:off x="8374748" y="4550495"/>
            <a:ext cx="40233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F7B3111-0BD7-6047-BD87-77A3A70BBE9B}"/>
              </a:ext>
            </a:extLst>
          </p:cNvPr>
          <p:cNvCxnSpPr>
            <a:cxnSpLocks/>
          </p:cNvCxnSpPr>
          <p:nvPr/>
        </p:nvCxnSpPr>
        <p:spPr>
          <a:xfrm>
            <a:off x="8366690" y="5761797"/>
            <a:ext cx="40233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EAAF9A0-4F04-D54F-AC18-93A7F3017F9F}"/>
              </a:ext>
            </a:extLst>
          </p:cNvPr>
          <p:cNvSpPr txBox="1"/>
          <p:nvPr/>
        </p:nvSpPr>
        <p:spPr>
          <a:xfrm>
            <a:off x="8281604" y="1877998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CAB8F23-C0BB-234C-BB1F-4FF95E8EC47A}"/>
              </a:ext>
            </a:extLst>
          </p:cNvPr>
          <p:cNvSpPr txBox="1"/>
          <p:nvPr/>
        </p:nvSpPr>
        <p:spPr>
          <a:xfrm>
            <a:off x="8281604" y="3101600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711B51D-1E3A-4348-AC8E-338C3A3BD949}"/>
              </a:ext>
            </a:extLst>
          </p:cNvPr>
          <p:cNvSpPr txBox="1"/>
          <p:nvPr/>
        </p:nvSpPr>
        <p:spPr>
          <a:xfrm>
            <a:off x="8273546" y="4300619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07C57D-AD61-C34A-9B00-FBF1E4D6BB5E}"/>
              </a:ext>
            </a:extLst>
          </p:cNvPr>
          <p:cNvSpPr txBox="1"/>
          <p:nvPr/>
        </p:nvSpPr>
        <p:spPr>
          <a:xfrm>
            <a:off x="8281604" y="5499638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E4F795A-2AF5-4A4F-BCAA-4A14A39F5A6B}"/>
              </a:ext>
            </a:extLst>
          </p:cNvPr>
          <p:cNvSpPr txBox="1"/>
          <p:nvPr/>
        </p:nvSpPr>
        <p:spPr>
          <a:xfrm>
            <a:off x="6060115" y="1045049"/>
            <a:ext cx="64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DAPI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0E1040C-E130-7149-A2D1-DF7615361754}"/>
              </a:ext>
            </a:extLst>
          </p:cNvPr>
          <p:cNvSpPr txBox="1"/>
          <p:nvPr/>
        </p:nvSpPr>
        <p:spPr>
          <a:xfrm>
            <a:off x="6058300" y="2255396"/>
            <a:ext cx="74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Probe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C595E98-2E88-3D40-9871-C7B19D722BF9}"/>
              </a:ext>
            </a:extLst>
          </p:cNvPr>
          <p:cNvSpPr txBox="1"/>
          <p:nvPr/>
        </p:nvSpPr>
        <p:spPr>
          <a:xfrm>
            <a:off x="6066356" y="3454400"/>
            <a:ext cx="644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Mito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7B2DE01-B464-7742-A62E-53B8BDF900A3}"/>
              </a:ext>
            </a:extLst>
          </p:cNvPr>
          <p:cNvSpPr txBox="1"/>
          <p:nvPr/>
        </p:nvSpPr>
        <p:spPr>
          <a:xfrm>
            <a:off x="6058298" y="4653404"/>
            <a:ext cx="80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Merge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7080CD4-4991-C24E-B251-23BEC47FC512}"/>
              </a:ext>
            </a:extLst>
          </p:cNvPr>
          <p:cNvSpPr txBox="1"/>
          <p:nvPr/>
        </p:nvSpPr>
        <p:spPr>
          <a:xfrm>
            <a:off x="8943901" y="1045049"/>
            <a:ext cx="64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DAPI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370B753-2666-3640-A306-0B43DCF3BB4E}"/>
              </a:ext>
            </a:extLst>
          </p:cNvPr>
          <p:cNvSpPr txBox="1"/>
          <p:nvPr/>
        </p:nvSpPr>
        <p:spPr>
          <a:xfrm>
            <a:off x="8942086" y="2255396"/>
            <a:ext cx="74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Probe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9D383BD-E421-884A-BCAA-922CA26E5300}"/>
              </a:ext>
            </a:extLst>
          </p:cNvPr>
          <p:cNvSpPr txBox="1"/>
          <p:nvPr/>
        </p:nvSpPr>
        <p:spPr>
          <a:xfrm>
            <a:off x="8950142" y="3454400"/>
            <a:ext cx="644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Mito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F622E45-70B6-F448-AF07-33D8779AA6C8}"/>
              </a:ext>
            </a:extLst>
          </p:cNvPr>
          <p:cNvSpPr txBox="1"/>
          <p:nvPr/>
        </p:nvSpPr>
        <p:spPr>
          <a:xfrm>
            <a:off x="8942084" y="4653404"/>
            <a:ext cx="80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Merge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35BF5F5-B235-F840-9F2E-FD3732897133}"/>
              </a:ext>
            </a:extLst>
          </p:cNvPr>
          <p:cNvSpPr txBox="1"/>
          <p:nvPr/>
        </p:nvSpPr>
        <p:spPr>
          <a:xfrm>
            <a:off x="9895403" y="648957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Gapdh</a:t>
            </a:r>
            <a:endParaRPr lang="en-US" sz="2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BD22897-6348-1447-833B-D742B70EF631}"/>
              </a:ext>
            </a:extLst>
          </p:cNvPr>
          <p:cNvSpPr txBox="1"/>
          <p:nvPr/>
        </p:nvSpPr>
        <p:spPr>
          <a:xfrm>
            <a:off x="6994005" y="649071"/>
            <a:ext cx="940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Malat1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B71CD42-5CFE-724D-950E-35AE21667198}"/>
              </a:ext>
            </a:extLst>
          </p:cNvPr>
          <p:cNvCxnSpPr>
            <a:cxnSpLocks/>
          </p:cNvCxnSpPr>
          <p:nvPr/>
        </p:nvCxnSpPr>
        <p:spPr>
          <a:xfrm>
            <a:off x="11224190" y="2154997"/>
            <a:ext cx="42062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94C33A4-31D8-A549-BC40-461CD7C37028}"/>
              </a:ext>
            </a:extLst>
          </p:cNvPr>
          <p:cNvCxnSpPr>
            <a:cxnSpLocks/>
          </p:cNvCxnSpPr>
          <p:nvPr/>
        </p:nvCxnSpPr>
        <p:spPr>
          <a:xfrm>
            <a:off x="11224190" y="3357494"/>
            <a:ext cx="42062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0AAE4BC-4BA0-C64D-BE7B-C681A27D4982}"/>
              </a:ext>
            </a:extLst>
          </p:cNvPr>
          <p:cNvCxnSpPr>
            <a:cxnSpLocks/>
          </p:cNvCxnSpPr>
          <p:nvPr/>
        </p:nvCxnSpPr>
        <p:spPr>
          <a:xfrm>
            <a:off x="11224190" y="4550495"/>
            <a:ext cx="42062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6A309C7-3AA4-5840-9C63-FB60EEAB751F}"/>
              </a:ext>
            </a:extLst>
          </p:cNvPr>
          <p:cNvCxnSpPr>
            <a:cxnSpLocks/>
          </p:cNvCxnSpPr>
          <p:nvPr/>
        </p:nvCxnSpPr>
        <p:spPr>
          <a:xfrm>
            <a:off x="11228692" y="5761797"/>
            <a:ext cx="42062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A15441C2-9DC9-6342-812F-AC62F2FCACC3}"/>
              </a:ext>
            </a:extLst>
          </p:cNvPr>
          <p:cNvSpPr txBox="1"/>
          <p:nvPr/>
        </p:nvSpPr>
        <p:spPr>
          <a:xfrm>
            <a:off x="11138183" y="1877998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B2861A6-09C6-654C-B4B4-D4BC945F5660}"/>
              </a:ext>
            </a:extLst>
          </p:cNvPr>
          <p:cNvSpPr txBox="1"/>
          <p:nvPr/>
        </p:nvSpPr>
        <p:spPr>
          <a:xfrm>
            <a:off x="11150978" y="3095913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690D64B-AFB8-BA45-B776-95F08037CA04}"/>
              </a:ext>
            </a:extLst>
          </p:cNvPr>
          <p:cNvSpPr txBox="1"/>
          <p:nvPr/>
        </p:nvSpPr>
        <p:spPr>
          <a:xfrm>
            <a:off x="11138183" y="4303421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AE1C198-6ABE-1848-ADD7-D5C1B8227FC9}"/>
              </a:ext>
            </a:extLst>
          </p:cNvPr>
          <p:cNvSpPr txBox="1"/>
          <p:nvPr/>
        </p:nvSpPr>
        <p:spPr>
          <a:xfrm>
            <a:off x="11150978" y="5496558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10 µm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525E474-BD24-3B4C-9DDE-4844B6DF35FD}"/>
              </a:ext>
            </a:extLst>
          </p:cNvPr>
          <p:cNvSpPr txBox="1"/>
          <p:nvPr/>
        </p:nvSpPr>
        <p:spPr>
          <a:xfrm>
            <a:off x="237386" y="24460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2BAF41E-83ED-2249-B8A1-48B9B6044C74}"/>
              </a:ext>
            </a:extLst>
          </p:cNvPr>
          <p:cNvSpPr txBox="1"/>
          <p:nvPr/>
        </p:nvSpPr>
        <p:spPr>
          <a:xfrm>
            <a:off x="5902209" y="68953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0240E93-E6CD-8745-8DE0-9E992BD87CA8}"/>
              </a:ext>
            </a:extLst>
          </p:cNvPr>
          <p:cNvSpPr txBox="1"/>
          <p:nvPr/>
        </p:nvSpPr>
        <p:spPr>
          <a:xfrm>
            <a:off x="10585862" y="-44683"/>
            <a:ext cx="169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Hathaway_Figure</a:t>
            </a:r>
            <a:r>
              <a:rPr lang="en-US" sz="1400" b="1" dirty="0"/>
              <a:t> S4</a:t>
            </a:r>
          </a:p>
        </p:txBody>
      </p:sp>
    </p:spTree>
    <p:extLst>
      <p:ext uri="{BB962C8B-B14F-4D97-AF65-F5344CB8AC3E}">
        <p14:creationId xmlns:p14="http://schemas.microsoft.com/office/powerpoint/2010/main" val="2104022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57</Words>
  <Application>Microsoft Macintosh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Quincy Hathaway</dc:creator>
  <cp:lastModifiedBy>Quincy Hathaway</cp:lastModifiedBy>
  <cp:revision>11</cp:revision>
  <dcterms:created xsi:type="dcterms:W3CDTF">2020-09-08T19:28:02Z</dcterms:created>
  <dcterms:modified xsi:type="dcterms:W3CDTF">2020-09-08T19:32:01Z</dcterms:modified>
</cp:coreProperties>
</file>