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8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01"/>
  </p:normalViewPr>
  <p:slideViewPr>
    <p:cSldViewPr snapToGrid="0" snapToObjects="1">
      <p:cViewPr varScale="1">
        <p:scale>
          <a:sx n="107" d="100"/>
          <a:sy n="107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459231-F979-5342-9782-78F921B5AF5C}" type="datetimeFigureOut">
              <a:rPr lang="en-US" smtClean="0"/>
              <a:t>9/8/20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A3FEAE-2CAA-0A4A-88BA-9533A7429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054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S2: Sample Distribution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93FCF7-9443-4257-8AFF-F33FC99EE5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403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DCE7A-6FEF-A84D-9FE7-8121F69B75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F12E97-FFF2-C84F-BFDE-AF3C0C6D91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CBA2FE-36B2-B447-81C5-6E56D8B49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A6520-8DBF-DB40-B64D-268655A0D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EB4E6-A255-FE45-B6AE-EFD088E45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152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C850-51C0-EB44-951A-C164986BC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9280E-7166-2B42-B536-2E9A96A9B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F2D32-E021-A542-AD0A-F07839111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D7FBD-9D6E-414A-9A5D-2B390BBDC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63ED7-28E2-7C4F-BC61-B5FFF7FF4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186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636D7-E01A-2D48-97EB-92ECD7EB4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31DE72-A7EF-B545-B426-D47D9A51D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A0F74C-E4FF-0D41-9CAB-A2FB94C19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3AD10-87EE-E649-8951-639564154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F9A87-41AE-5941-9093-EE3C6828F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969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DDB89-130E-294A-B3C0-59C240595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7026F-2CD3-494A-BCAD-E97CB32508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DBE19F-8CD2-D544-A18E-4B3792ABA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F91866-06B5-F94E-9CC7-3C796CFA2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7D40D6-AC4E-1145-8274-098A0B607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F7321D-89F1-0841-A354-EBCD974CA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932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FC94E-D218-0541-A3F8-B1A0D7CE8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D43BFC-96DD-4744-B314-968FA3730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564F3D-EEE7-D345-BAD7-816923EE4B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A636B6-69C9-8E44-B343-7F0554553F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F5FFEC-77B6-4F4F-8147-2AEA2FB81C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7149EC-F508-6E4A-9FC7-DAC9AC50B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B2CCD5-348E-924E-B717-19F8C0DF6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3BA5F8-E7C9-1249-A64F-73B592ADF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529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606AF-8F32-D945-B146-AC678E49F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ED752F-A55D-5B47-85C8-303672A95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07E84D-30D7-5D48-A57B-BFE034E88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BC35EC-84CF-9843-BAA5-435CCE99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426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CA6BE9-9366-134E-AAD8-75084A16D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88D849-FB84-0B4B-AF7D-4BF31FCD2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BAF62-221A-0F4E-9849-08428203C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29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21C41-7389-8B44-85B6-B4F8CE7E2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3C2D3-25B2-1640-8051-D79E9BFEC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5ED7F-E85C-0A47-BDA7-742FA29A35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90E30A-5238-C94A-BE22-6716E5EC8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5FD39D-5184-AF43-9AE4-E9BC4E67C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6DF34C-44DE-EA4D-B831-7D9499C0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598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DDFA0-758A-DC46-B568-3A44AA2EE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1768AD-05E6-3242-9E18-726C1FFF98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C79B6-4932-BE4D-A75B-60B0ACFC4A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313722-5B8E-C14B-8428-9F67BED31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A1BA49-FB26-1448-8BF8-C5CD6DF6C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31785E-CB11-7240-BCDC-7FDEBEDC2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131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729B6-F212-864C-A08C-F81D8A183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6E42F1-59A4-C449-9D2C-DE4DED99BE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CDF3F-726B-2C42-A58D-4D96A1008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D4248-A1C2-2646-901B-A688F5C60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D9951-4177-A249-9473-7D720C84D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482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626B3C-FE7D-1C4E-8252-9083914D84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7C119D-56F4-6C42-9A63-FBFBDD02B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CD06DC-CD5E-F641-93DD-A017D1473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4D2A9-379D-C94E-8EFE-F91FEA118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BEE15E-C4FF-2546-BED0-7C6A727D2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055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E6A5AC-3680-D042-957E-7137B8846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B97D8-CD61-5142-B6FC-E475DECD8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04EFE-B26D-8144-8F44-11CD609D5C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8FBE7-8F99-454D-969F-EE40EA4AF7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ED0F2C-66DB-AB4B-A3EF-61FE21B577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840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tiff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B14BD65C-ABA9-0941-8DF9-E5AF086D07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9147"/>
          <a:stretch/>
        </p:blipFill>
        <p:spPr>
          <a:xfrm>
            <a:off x="12991" y="23931"/>
            <a:ext cx="4642804" cy="4206240"/>
          </a:xfrm>
          <a:prstGeom prst="rect">
            <a:avLst/>
          </a:prstGeom>
        </p:spPr>
      </p:pic>
      <p:pic>
        <p:nvPicPr>
          <p:cNvPr id="5" name="Picture 4" descr="A picture containing cage&#10;&#10;Description automatically generated">
            <a:extLst>
              <a:ext uri="{FF2B5EF4-FFF2-40B4-BE49-F238E27FC236}">
                <a16:creationId xmlns:a16="http://schemas.microsoft.com/office/drawing/2014/main" id="{31FE9802-3546-FA45-8173-425515C1A9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9609"/>
          <a:stretch/>
        </p:blipFill>
        <p:spPr>
          <a:xfrm>
            <a:off x="6119664" y="23931"/>
            <a:ext cx="4813016" cy="4389120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6C1B4A4B-11CC-CF4F-B944-C94B7F1BC4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0210"/>
          <a:stretch/>
        </p:blipFill>
        <p:spPr>
          <a:xfrm>
            <a:off x="2534008" y="4469333"/>
            <a:ext cx="2386012" cy="21945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A7E9E47-28E3-184A-9AF0-E172DE3262C5}"/>
              </a:ext>
            </a:extLst>
          </p:cNvPr>
          <p:cNvSpPr txBox="1"/>
          <p:nvPr/>
        </p:nvSpPr>
        <p:spPr>
          <a:xfrm>
            <a:off x="4592295" y="655024"/>
            <a:ext cx="872355" cy="3631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Cyto</a:t>
            </a:r>
            <a:r>
              <a:rPr lang="en-US" sz="1000" dirty="0"/>
              <a:t> T2DM 3</a:t>
            </a:r>
          </a:p>
          <a:p>
            <a:r>
              <a:rPr lang="en-US" sz="1000" dirty="0" err="1"/>
              <a:t>Cyto</a:t>
            </a:r>
            <a:r>
              <a:rPr lang="en-US" sz="1000" dirty="0"/>
              <a:t> ND 2</a:t>
            </a:r>
          </a:p>
          <a:p>
            <a:r>
              <a:rPr lang="en-US" sz="1000" dirty="0" err="1"/>
              <a:t>Cyto</a:t>
            </a:r>
            <a:r>
              <a:rPr lang="en-US" sz="1000" dirty="0"/>
              <a:t> T2DM 1</a:t>
            </a:r>
          </a:p>
          <a:p>
            <a:r>
              <a:rPr lang="en-US" sz="1000" dirty="0" err="1"/>
              <a:t>Cyto</a:t>
            </a:r>
            <a:r>
              <a:rPr lang="en-US" sz="1000" dirty="0"/>
              <a:t> T2DM 5</a:t>
            </a:r>
          </a:p>
          <a:p>
            <a:r>
              <a:rPr lang="en-US" sz="1000" dirty="0" err="1"/>
              <a:t>Cyto</a:t>
            </a:r>
            <a:r>
              <a:rPr lang="en-US" sz="1000" dirty="0"/>
              <a:t> ND 4</a:t>
            </a:r>
          </a:p>
          <a:p>
            <a:r>
              <a:rPr lang="en-US" sz="1000" dirty="0" err="1"/>
              <a:t>Cyto</a:t>
            </a:r>
            <a:r>
              <a:rPr lang="en-US" sz="1000" dirty="0"/>
              <a:t> ND 5</a:t>
            </a:r>
          </a:p>
          <a:p>
            <a:r>
              <a:rPr lang="en-US" sz="1000" dirty="0" err="1"/>
              <a:t>Cyto</a:t>
            </a:r>
            <a:r>
              <a:rPr lang="en-US" sz="1000" dirty="0"/>
              <a:t> T2DM 6</a:t>
            </a:r>
          </a:p>
          <a:p>
            <a:r>
              <a:rPr lang="en-US" sz="1000" dirty="0" err="1"/>
              <a:t>Cyto</a:t>
            </a:r>
            <a:r>
              <a:rPr lang="en-US" sz="1000" dirty="0"/>
              <a:t> ND 3</a:t>
            </a:r>
          </a:p>
          <a:p>
            <a:r>
              <a:rPr lang="en-US" sz="1000" dirty="0" err="1"/>
              <a:t>Cyto</a:t>
            </a:r>
            <a:r>
              <a:rPr lang="en-US" sz="1000" dirty="0"/>
              <a:t> T2DM 4</a:t>
            </a:r>
          </a:p>
          <a:p>
            <a:r>
              <a:rPr lang="en-US" sz="1000" dirty="0" err="1"/>
              <a:t>Cyto</a:t>
            </a:r>
            <a:r>
              <a:rPr lang="en-US" sz="1000" dirty="0"/>
              <a:t> ND 1</a:t>
            </a:r>
          </a:p>
          <a:p>
            <a:r>
              <a:rPr lang="en-US" sz="1000" dirty="0" err="1"/>
              <a:t>Cyto</a:t>
            </a:r>
            <a:r>
              <a:rPr lang="en-US" sz="1000" dirty="0"/>
              <a:t> ND 6</a:t>
            </a:r>
          </a:p>
          <a:p>
            <a:r>
              <a:rPr lang="en-US" sz="1000" dirty="0" err="1"/>
              <a:t>Cyto</a:t>
            </a:r>
            <a:r>
              <a:rPr lang="en-US" sz="1000" dirty="0"/>
              <a:t> T2DM 2</a:t>
            </a:r>
          </a:p>
          <a:p>
            <a:r>
              <a:rPr lang="en-US" sz="1000" dirty="0"/>
              <a:t>Mito ND 1</a:t>
            </a:r>
          </a:p>
          <a:p>
            <a:r>
              <a:rPr lang="en-US" sz="1000" dirty="0"/>
              <a:t>Mito T2DM 1</a:t>
            </a:r>
          </a:p>
          <a:p>
            <a:r>
              <a:rPr lang="en-US" sz="1000" dirty="0"/>
              <a:t>Mito T2DM 6</a:t>
            </a:r>
          </a:p>
          <a:p>
            <a:r>
              <a:rPr lang="en-US" sz="1000" dirty="0"/>
              <a:t>Mito ND 2</a:t>
            </a:r>
          </a:p>
          <a:p>
            <a:r>
              <a:rPr lang="en-US" sz="1000" dirty="0"/>
              <a:t>Mito T2DM 4</a:t>
            </a:r>
          </a:p>
          <a:p>
            <a:r>
              <a:rPr lang="en-US" sz="1000" dirty="0"/>
              <a:t>Mito T2DM 2</a:t>
            </a:r>
          </a:p>
          <a:p>
            <a:r>
              <a:rPr lang="en-US" sz="1000" dirty="0"/>
              <a:t>Mito T2DM 3</a:t>
            </a:r>
          </a:p>
          <a:p>
            <a:r>
              <a:rPr lang="en-US" sz="1000" dirty="0"/>
              <a:t>Mito T2DM 5</a:t>
            </a:r>
          </a:p>
          <a:p>
            <a:r>
              <a:rPr lang="en-US" sz="1000" dirty="0"/>
              <a:t>Mito ND 3</a:t>
            </a:r>
          </a:p>
          <a:p>
            <a:r>
              <a:rPr lang="en-US" sz="1000" dirty="0"/>
              <a:t>Mito ND 4</a:t>
            </a:r>
          </a:p>
          <a:p>
            <a:r>
              <a:rPr lang="en-US" sz="1000" dirty="0"/>
              <a:t>Mito ND 6</a:t>
            </a:r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8C4F16A0-90B9-D34C-8AF0-1DFFE94379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2234" t="14930" b="36797"/>
          <a:stretch/>
        </p:blipFill>
        <p:spPr>
          <a:xfrm>
            <a:off x="5433627" y="1562855"/>
            <a:ext cx="455166" cy="18161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26F7A85-7D8F-4141-A781-0DA6363C3D1B}"/>
              </a:ext>
            </a:extLst>
          </p:cNvPr>
          <p:cNvSpPr txBox="1"/>
          <p:nvPr/>
        </p:nvSpPr>
        <p:spPr>
          <a:xfrm>
            <a:off x="10881880" y="667724"/>
            <a:ext cx="848309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Mito WT 6</a:t>
            </a:r>
          </a:p>
          <a:p>
            <a:r>
              <a:rPr lang="en-US" sz="1000" dirty="0"/>
              <a:t>Mito WT 4</a:t>
            </a:r>
          </a:p>
          <a:p>
            <a:r>
              <a:rPr lang="en-US" sz="1000" dirty="0"/>
              <a:t>Mito </a:t>
            </a:r>
            <a:r>
              <a:rPr lang="en-US" sz="1000" dirty="0" err="1"/>
              <a:t>DbDb</a:t>
            </a:r>
            <a:r>
              <a:rPr lang="en-US" sz="1000" dirty="0"/>
              <a:t> 6</a:t>
            </a:r>
          </a:p>
          <a:p>
            <a:r>
              <a:rPr lang="en-US" sz="1000" dirty="0"/>
              <a:t>Mito WT 1</a:t>
            </a:r>
          </a:p>
          <a:p>
            <a:r>
              <a:rPr lang="en-US" sz="1000" dirty="0"/>
              <a:t>Mito </a:t>
            </a:r>
            <a:r>
              <a:rPr lang="en-US" sz="1000" dirty="0" err="1"/>
              <a:t>DbDb</a:t>
            </a:r>
            <a:r>
              <a:rPr lang="en-US" sz="1000" dirty="0"/>
              <a:t> 2</a:t>
            </a:r>
          </a:p>
          <a:p>
            <a:r>
              <a:rPr lang="en-US" sz="1000" dirty="0"/>
              <a:t>Mito </a:t>
            </a:r>
            <a:r>
              <a:rPr lang="en-US" sz="1000" dirty="0" err="1"/>
              <a:t>DbDb</a:t>
            </a:r>
            <a:r>
              <a:rPr lang="en-US" sz="1000" dirty="0"/>
              <a:t> 5</a:t>
            </a:r>
          </a:p>
          <a:p>
            <a:r>
              <a:rPr lang="en-US" sz="1000" dirty="0"/>
              <a:t>Mito WT 2</a:t>
            </a:r>
          </a:p>
          <a:p>
            <a:r>
              <a:rPr lang="en-US" sz="1000" dirty="0"/>
              <a:t>Mito </a:t>
            </a:r>
            <a:r>
              <a:rPr lang="en-US" sz="1000" dirty="0" err="1"/>
              <a:t>DbDb</a:t>
            </a:r>
            <a:r>
              <a:rPr lang="en-US" sz="1000" dirty="0"/>
              <a:t> 1</a:t>
            </a:r>
          </a:p>
          <a:p>
            <a:r>
              <a:rPr lang="en-US" sz="1000" dirty="0"/>
              <a:t>Mito </a:t>
            </a:r>
            <a:r>
              <a:rPr lang="en-US" sz="1000" dirty="0" err="1"/>
              <a:t>DbDb</a:t>
            </a:r>
            <a:r>
              <a:rPr lang="en-US" sz="1000" dirty="0"/>
              <a:t> 3</a:t>
            </a:r>
          </a:p>
          <a:p>
            <a:r>
              <a:rPr lang="en-US" sz="1000" dirty="0"/>
              <a:t>Mito </a:t>
            </a:r>
            <a:r>
              <a:rPr lang="en-US" sz="1000" dirty="0" err="1"/>
              <a:t>DbDb</a:t>
            </a:r>
            <a:r>
              <a:rPr lang="en-US" sz="1000" dirty="0"/>
              <a:t> 4</a:t>
            </a:r>
          </a:p>
          <a:p>
            <a:r>
              <a:rPr lang="en-US" sz="1000" dirty="0"/>
              <a:t>Mito WT 3</a:t>
            </a:r>
          </a:p>
          <a:p>
            <a:r>
              <a:rPr lang="en-US" sz="1000" dirty="0"/>
              <a:t>Mito WT 5</a:t>
            </a:r>
          </a:p>
          <a:p>
            <a:r>
              <a:rPr lang="en-US" sz="1000" dirty="0" err="1"/>
              <a:t>Cyto</a:t>
            </a:r>
            <a:r>
              <a:rPr lang="en-US" sz="1000" dirty="0"/>
              <a:t> WT 6</a:t>
            </a:r>
          </a:p>
          <a:p>
            <a:r>
              <a:rPr lang="en-US" sz="1000" dirty="0" err="1"/>
              <a:t>Cyto</a:t>
            </a:r>
            <a:r>
              <a:rPr lang="en-US" sz="1000" dirty="0"/>
              <a:t> WT 4</a:t>
            </a:r>
          </a:p>
          <a:p>
            <a:r>
              <a:rPr lang="en-US" sz="1000" dirty="0" err="1"/>
              <a:t>Cyto</a:t>
            </a:r>
            <a:r>
              <a:rPr lang="en-US" sz="1000" dirty="0"/>
              <a:t> WT 3</a:t>
            </a:r>
          </a:p>
          <a:p>
            <a:r>
              <a:rPr lang="en-US" sz="1000" dirty="0" err="1"/>
              <a:t>Cyto</a:t>
            </a:r>
            <a:r>
              <a:rPr lang="en-US" sz="1000" dirty="0"/>
              <a:t> WT 5</a:t>
            </a:r>
          </a:p>
          <a:p>
            <a:r>
              <a:rPr lang="en-US" sz="1000" dirty="0" err="1"/>
              <a:t>Cyto</a:t>
            </a:r>
            <a:r>
              <a:rPr lang="en-US" sz="1000" dirty="0"/>
              <a:t> </a:t>
            </a:r>
            <a:r>
              <a:rPr lang="en-US" sz="1000" dirty="0" err="1"/>
              <a:t>DbDb</a:t>
            </a:r>
            <a:r>
              <a:rPr lang="en-US" sz="1000" dirty="0"/>
              <a:t> 2</a:t>
            </a:r>
          </a:p>
          <a:p>
            <a:r>
              <a:rPr lang="en-US" sz="1000" dirty="0" err="1"/>
              <a:t>Cyto</a:t>
            </a:r>
            <a:r>
              <a:rPr lang="en-US" sz="1000" dirty="0"/>
              <a:t> </a:t>
            </a:r>
            <a:r>
              <a:rPr lang="en-US" sz="1000" dirty="0" err="1"/>
              <a:t>DbDb</a:t>
            </a:r>
            <a:r>
              <a:rPr lang="en-US" sz="1000" dirty="0"/>
              <a:t> 4</a:t>
            </a:r>
          </a:p>
          <a:p>
            <a:r>
              <a:rPr lang="en-US" sz="1000" dirty="0" err="1"/>
              <a:t>Cyto</a:t>
            </a:r>
            <a:r>
              <a:rPr lang="en-US" sz="1000" dirty="0"/>
              <a:t> </a:t>
            </a:r>
            <a:r>
              <a:rPr lang="en-US" sz="1000" dirty="0" err="1"/>
              <a:t>DbDb</a:t>
            </a:r>
            <a:r>
              <a:rPr lang="en-US" sz="1000" dirty="0"/>
              <a:t> 6</a:t>
            </a:r>
          </a:p>
          <a:p>
            <a:r>
              <a:rPr lang="en-US" sz="1000" dirty="0" err="1"/>
              <a:t>Cyto</a:t>
            </a:r>
            <a:r>
              <a:rPr lang="en-US" sz="1000" dirty="0"/>
              <a:t> </a:t>
            </a:r>
            <a:r>
              <a:rPr lang="en-US" sz="1000" dirty="0" err="1"/>
              <a:t>DbDb</a:t>
            </a:r>
            <a:r>
              <a:rPr lang="en-US" sz="1000" dirty="0"/>
              <a:t> 3</a:t>
            </a:r>
          </a:p>
          <a:p>
            <a:r>
              <a:rPr lang="en-US" sz="1000" dirty="0" err="1"/>
              <a:t>Cyto</a:t>
            </a:r>
            <a:r>
              <a:rPr lang="en-US" sz="1000" dirty="0"/>
              <a:t> </a:t>
            </a:r>
            <a:r>
              <a:rPr lang="en-US" sz="1000" dirty="0" err="1"/>
              <a:t>DbDb</a:t>
            </a:r>
            <a:r>
              <a:rPr lang="en-US" sz="1000" dirty="0"/>
              <a:t> 5</a:t>
            </a:r>
          </a:p>
          <a:p>
            <a:r>
              <a:rPr lang="en-US" sz="1000" dirty="0" err="1"/>
              <a:t>Cyto</a:t>
            </a:r>
            <a:r>
              <a:rPr lang="en-US" sz="1000" dirty="0"/>
              <a:t> </a:t>
            </a:r>
            <a:r>
              <a:rPr lang="en-US" sz="1000" dirty="0" err="1"/>
              <a:t>DbDb</a:t>
            </a:r>
            <a:r>
              <a:rPr lang="en-US" sz="1000" dirty="0"/>
              <a:t> 1</a:t>
            </a:r>
          </a:p>
          <a:p>
            <a:r>
              <a:rPr lang="en-US" sz="1000" dirty="0" err="1"/>
              <a:t>Cyto</a:t>
            </a:r>
            <a:r>
              <a:rPr lang="en-US" sz="1000" dirty="0"/>
              <a:t> WT 1</a:t>
            </a:r>
          </a:p>
          <a:p>
            <a:r>
              <a:rPr lang="en-US" sz="1000" dirty="0" err="1"/>
              <a:t>Cyto</a:t>
            </a:r>
            <a:r>
              <a:rPr lang="en-US" sz="1000" dirty="0"/>
              <a:t> WT 2</a:t>
            </a:r>
          </a:p>
        </p:txBody>
      </p:sp>
      <p:pic>
        <p:nvPicPr>
          <p:cNvPr id="14" name="Picture 13" descr="A picture containing cage&#10;&#10;Description automatically generated">
            <a:extLst>
              <a:ext uri="{FF2B5EF4-FFF2-40B4-BE49-F238E27FC236}">
                <a16:creationId xmlns:a16="http://schemas.microsoft.com/office/drawing/2014/main" id="{184505B5-0C41-8843-9B3E-784AAD2B15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2600" t="15617" r="1" b="37797"/>
          <a:stretch/>
        </p:blipFill>
        <p:spPr>
          <a:xfrm>
            <a:off x="11712878" y="1601332"/>
            <a:ext cx="430356" cy="173914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693CF72-08E0-DA40-87D8-0420C40E58CD}"/>
              </a:ext>
            </a:extLst>
          </p:cNvPr>
          <p:cNvSpPr txBox="1"/>
          <p:nvPr/>
        </p:nvSpPr>
        <p:spPr>
          <a:xfrm>
            <a:off x="4851783" y="4775701"/>
            <a:ext cx="70403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PNPase_2</a:t>
            </a:r>
          </a:p>
          <a:p>
            <a:r>
              <a:rPr lang="en-US" sz="1000" dirty="0"/>
              <a:t>PNPase_3</a:t>
            </a:r>
          </a:p>
          <a:p>
            <a:r>
              <a:rPr lang="en-US" sz="1000" dirty="0"/>
              <a:t>PNPase_1</a:t>
            </a:r>
          </a:p>
          <a:p>
            <a:r>
              <a:rPr lang="en-US" sz="1000" dirty="0"/>
              <a:t>PNPase_4</a:t>
            </a:r>
          </a:p>
          <a:p>
            <a:r>
              <a:rPr lang="en-US" sz="1000" dirty="0"/>
              <a:t>Ago2_1</a:t>
            </a:r>
          </a:p>
          <a:p>
            <a:r>
              <a:rPr lang="en-US" sz="1000" dirty="0"/>
              <a:t>Ago2_4</a:t>
            </a:r>
          </a:p>
          <a:p>
            <a:r>
              <a:rPr lang="en-US" sz="1000" dirty="0"/>
              <a:t>Ago2_2</a:t>
            </a:r>
          </a:p>
          <a:p>
            <a:r>
              <a:rPr lang="en-US" sz="1000" dirty="0"/>
              <a:t>Ago2_3</a:t>
            </a:r>
          </a:p>
          <a:p>
            <a:r>
              <a:rPr lang="en-US" sz="1000" dirty="0"/>
              <a:t>Fxr1_3</a:t>
            </a:r>
          </a:p>
          <a:p>
            <a:r>
              <a:rPr lang="en-US" sz="1000" dirty="0"/>
              <a:t>Fxr1_2</a:t>
            </a:r>
          </a:p>
          <a:p>
            <a:r>
              <a:rPr lang="en-US" sz="1000" dirty="0"/>
              <a:t>Fxr1_1</a:t>
            </a:r>
          </a:p>
          <a:p>
            <a:r>
              <a:rPr lang="en-US" sz="1000" dirty="0"/>
              <a:t>Fxr1_4</a:t>
            </a:r>
          </a:p>
        </p:txBody>
      </p:sp>
      <p:pic>
        <p:nvPicPr>
          <p:cNvPr id="16" name="Picture 15" descr="A screenshot of a cell phone&#10;&#10;Description automatically generated">
            <a:extLst>
              <a:ext uri="{FF2B5EF4-FFF2-40B4-BE49-F238E27FC236}">
                <a16:creationId xmlns:a16="http://schemas.microsoft.com/office/drawing/2014/main" id="{07ECA818-4725-1041-90FC-58DB95A961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3559" t="13035" r="308" b="37394"/>
          <a:stretch/>
        </p:blipFill>
        <p:spPr>
          <a:xfrm>
            <a:off x="5577773" y="4853793"/>
            <a:ext cx="343659" cy="178280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C1EEE25-AC29-324C-91C7-9E07257CC512}"/>
              </a:ext>
            </a:extLst>
          </p:cNvPr>
          <p:cNvSpPr txBox="1"/>
          <p:nvPr/>
        </p:nvSpPr>
        <p:spPr>
          <a:xfrm>
            <a:off x="137683" y="33170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9DC5C88-26BC-8949-8BDC-3EC96EC087AB}"/>
              </a:ext>
            </a:extLst>
          </p:cNvPr>
          <p:cNvSpPr txBox="1"/>
          <p:nvPr/>
        </p:nvSpPr>
        <p:spPr>
          <a:xfrm>
            <a:off x="6294298" y="33170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E49F01-3E60-4E4A-A640-34CC882516F5}"/>
              </a:ext>
            </a:extLst>
          </p:cNvPr>
          <p:cNvSpPr txBox="1"/>
          <p:nvPr/>
        </p:nvSpPr>
        <p:spPr>
          <a:xfrm>
            <a:off x="2491292" y="450553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59DA32-BFFC-AE45-BC52-6450C6A10164}"/>
              </a:ext>
            </a:extLst>
          </p:cNvPr>
          <p:cNvSpPr txBox="1"/>
          <p:nvPr/>
        </p:nvSpPr>
        <p:spPr>
          <a:xfrm>
            <a:off x="5346765" y="1315206"/>
            <a:ext cx="6288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Counts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13F049-F8F6-384E-ADD0-C6E3175B6CE6}"/>
              </a:ext>
            </a:extLst>
          </p:cNvPr>
          <p:cNvSpPr txBox="1"/>
          <p:nvPr/>
        </p:nvSpPr>
        <p:spPr>
          <a:xfrm>
            <a:off x="11612799" y="1273533"/>
            <a:ext cx="6288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Counts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0CCAD7-5034-5C4A-BC3E-F1166E2284E2}"/>
              </a:ext>
            </a:extLst>
          </p:cNvPr>
          <p:cNvSpPr txBox="1"/>
          <p:nvPr/>
        </p:nvSpPr>
        <p:spPr>
          <a:xfrm>
            <a:off x="5464650" y="4618076"/>
            <a:ext cx="6288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Counts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BF4D032-CBB9-5048-96B9-80083980AA66}"/>
              </a:ext>
            </a:extLst>
          </p:cNvPr>
          <p:cNvSpPr txBox="1"/>
          <p:nvPr/>
        </p:nvSpPr>
        <p:spPr>
          <a:xfrm>
            <a:off x="10585862" y="-44683"/>
            <a:ext cx="16972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/>
              <a:t>Hathaway_Figure</a:t>
            </a:r>
            <a:r>
              <a:rPr lang="en-US" sz="1400" b="1" dirty="0"/>
              <a:t> S2</a:t>
            </a:r>
          </a:p>
        </p:txBody>
      </p:sp>
    </p:spTree>
    <p:extLst>
      <p:ext uri="{BB962C8B-B14F-4D97-AF65-F5344CB8AC3E}">
        <p14:creationId xmlns:p14="http://schemas.microsoft.com/office/powerpoint/2010/main" val="1264878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177</Words>
  <Application>Microsoft Macintosh PowerPoint</Application>
  <PresentationFormat>Widescreen</PresentationFormat>
  <Paragraphs>68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Quincy Hathaway</dc:creator>
  <cp:lastModifiedBy>Quincy Hathaway</cp:lastModifiedBy>
  <cp:revision>9</cp:revision>
  <dcterms:created xsi:type="dcterms:W3CDTF">2020-09-08T19:28:02Z</dcterms:created>
  <dcterms:modified xsi:type="dcterms:W3CDTF">2020-09-08T19:30:59Z</dcterms:modified>
</cp:coreProperties>
</file>