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01"/>
  </p:normalViewPr>
  <p:slideViewPr>
    <p:cSldViewPr snapToGrid="0" snapToObjects="1">
      <p:cViewPr varScale="1">
        <p:scale>
          <a:sx n="107" d="100"/>
          <a:sy n="107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59231-F979-5342-9782-78F921B5AF5C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3FEAE-2CAA-0A4A-88BA-9533A7429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5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S7: Machine</a:t>
            </a:r>
            <a:r>
              <a:rPr lang="en-US" baseline="0" dirty="0"/>
              <a:t> Learning Parameters, </a:t>
            </a:r>
            <a:r>
              <a:rPr lang="en-US" baseline="0" dirty="0" err="1"/>
              <a:t>IntaRNA</a:t>
            </a:r>
            <a:r>
              <a:rPr lang="en-US" baseline="0" dirty="0"/>
              <a:t> 2.0 mt-Nd4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3FCF7-9443-4257-8AFF-F33FC99EE5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91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DCE7A-6FEF-A84D-9FE7-8121F69B75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12E97-FFF2-C84F-BFDE-AF3C0C6D9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BA2FE-36B2-B447-81C5-6E56D8B49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A6520-8DBF-DB40-B64D-268655A0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EB4E6-A255-FE45-B6AE-EFD088E4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5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C850-51C0-EB44-951A-C164986BC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9280E-7166-2B42-B536-2E9A96A9B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F2D32-E021-A542-AD0A-F07839111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D7FBD-9D6E-414A-9A5D-2B390BBDC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63ED7-28E2-7C4F-BC61-B5FFF7FF4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8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36D7-E01A-2D48-97EB-92ECD7EB4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1DE72-A7EF-B545-B426-D47D9A51D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0F74C-E4FF-0D41-9CAB-A2FB94C19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3AD10-87EE-E649-8951-63956415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F9A87-41AE-5941-9093-EE3C6828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6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DB89-130E-294A-B3C0-59C24059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7026F-2CD3-494A-BCAD-E97CB3250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BE19F-8CD2-D544-A18E-4B3792ABA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F91866-06B5-F94E-9CC7-3C796CFA2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D40D6-AC4E-1145-8274-098A0B60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7321D-89F1-0841-A354-EBCD974CA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3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FC94E-D218-0541-A3F8-B1A0D7CE8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43BFC-96DD-4744-B314-968FA3730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564F3D-EEE7-D345-BAD7-816923EE4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636B6-69C9-8E44-B343-7F0554553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F5FFEC-77B6-4F4F-8147-2AEA2FB81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7149EC-F508-6E4A-9FC7-DAC9AC50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B2CCD5-348E-924E-B717-19F8C0DF6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3BA5F8-E7C9-1249-A64F-73B592AD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2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06AF-8F32-D945-B146-AC678E49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ED752F-A55D-5B47-85C8-303672A95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7E84D-30D7-5D48-A57B-BFE034E8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C35EC-84CF-9843-BAA5-435CCE99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2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CA6BE9-9366-134E-AAD8-75084A16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88D849-FB84-0B4B-AF7D-4BF31FCD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BAF62-221A-0F4E-9849-08428203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29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21C41-7389-8B44-85B6-B4F8CE7E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3C2D3-25B2-1640-8051-D79E9BFE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5ED7F-E85C-0A47-BDA7-742FA29A3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0E30A-5238-C94A-BE22-6716E5EC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5FD39D-5184-AF43-9AE4-E9BC4E67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DF34C-44DE-EA4D-B831-7D9499C0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9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DDFA0-758A-DC46-B568-3A44AA2EE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1768AD-05E6-3242-9E18-726C1FFF98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C79B6-4932-BE4D-A75B-60B0ACFC4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13722-5B8E-C14B-8428-9F67BED31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1BA49-FB26-1448-8BF8-C5CD6DF6C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1785E-CB11-7240-BCDC-7FDEBEDC2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3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29B6-F212-864C-A08C-F81D8A18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6E42F1-59A4-C449-9D2C-DE4DED99B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CDF3F-726B-2C42-A58D-4D96A1008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D4248-A1C2-2646-901B-A688F5C6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D9951-4177-A249-9473-7D720C84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8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626B3C-FE7D-1C4E-8252-9083914D84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C119D-56F4-6C42-9A63-FBFBDD02B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D06DC-CD5E-F641-93DD-A017D1473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4D2A9-379D-C94E-8EFE-F91FEA118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EE15E-C4FF-2546-BED0-7C6A727D2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E6A5AC-3680-D042-957E-7137B884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B97D8-CD61-5142-B6FC-E475DECD8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04EFE-B26D-8144-8F44-11CD609D5C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8FBE7-8F99-454D-969F-EE40EA4AF7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D0F2C-66DB-AB4B-A3EF-61FE21B57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4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emf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emf"/><Relationship Id="rId5" Type="http://schemas.openxmlformats.org/officeDocument/2006/relationships/image" Target="../media/image1.emf"/><Relationship Id="rId15" Type="http://schemas.openxmlformats.org/officeDocument/2006/relationships/image" Target="../media/image8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-26351" y="1022747"/>
          <a:ext cx="3155343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Prism 8" r:id="rId4" imgW="3839992" imgH="2781063" progId="Prism8.Document">
                  <p:embed/>
                </p:oleObj>
              </mc:Choice>
              <mc:Fallback>
                <p:oleObj name="Prism 8" r:id="rId4" imgW="3839992" imgH="2781063" progId="Prism8.Document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26351" y="1022747"/>
                        <a:ext cx="3155343" cy="228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851597" y="1017425"/>
          <a:ext cx="3187113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8" r:id="rId6" imgW="3878147" imgH="2781063" progId="Prism8.Document">
                  <p:embed/>
                </p:oleObj>
              </mc:Choice>
              <mc:Fallback>
                <p:oleObj name="Prism 8" r:id="rId6" imgW="3878147" imgH="2781063" progId="Prism8.Document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51597" y="1017425"/>
                        <a:ext cx="3187113" cy="228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-26351" y="3210544"/>
          <a:ext cx="3155346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ism 8" r:id="rId8" imgW="3839992" imgH="2781063" progId="Prism8.Document">
                  <p:embed/>
                </p:oleObj>
              </mc:Choice>
              <mc:Fallback>
                <p:oleObj name="Prism 8" r:id="rId8" imgW="3839992" imgH="2781063" progId="Prism8.Document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-26351" y="3210544"/>
                        <a:ext cx="3155346" cy="228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847327" y="3215866"/>
          <a:ext cx="3148126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ism 8" r:id="rId10" imgW="3832433" imgH="2781063" progId="Prism8.Document">
                  <p:embed/>
                </p:oleObj>
              </mc:Choice>
              <mc:Fallback>
                <p:oleObj name="Prism 8" r:id="rId10" imgW="3832433" imgH="2781063" progId="Prism8.Document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847327" y="3215866"/>
                        <a:ext cx="3148126" cy="228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053" y="1018066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8511" y="1018066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053" y="328613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1614" y="269300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2287" y="1330801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*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98765" y="1161524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*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0011" y="339480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*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48415" y="365546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*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6266C3-DCDC-BC47-8AAB-D91F10C36EDD}"/>
              </a:ext>
            </a:extLst>
          </p:cNvPr>
          <p:cNvSpPr txBox="1"/>
          <p:nvPr/>
        </p:nvSpPr>
        <p:spPr>
          <a:xfrm>
            <a:off x="2925305" y="328613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68822090-0D9E-3A45-9F5E-04993FB2B9D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271" t="23921" b="30110"/>
          <a:stretch/>
        </p:blipFill>
        <p:spPr>
          <a:xfrm>
            <a:off x="6772110" y="4745974"/>
            <a:ext cx="4980319" cy="1323440"/>
          </a:xfrm>
          <a:prstGeom prst="rect">
            <a:avLst/>
          </a:prstGeom>
        </p:spPr>
      </p:pic>
      <p:pic>
        <p:nvPicPr>
          <p:cNvPr id="19" name="Picture 18" descr="A picture containing bird&#10;&#10;Description automatically generated">
            <a:extLst>
              <a:ext uri="{FF2B5EF4-FFF2-40B4-BE49-F238E27FC236}">
                <a16:creationId xmlns:a16="http://schemas.microsoft.com/office/drawing/2014/main" id="{C883F99A-166D-CD4A-AE85-159A749DCB5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2735" b="12924"/>
          <a:stretch/>
        </p:blipFill>
        <p:spPr>
          <a:xfrm>
            <a:off x="9504346" y="2975961"/>
            <a:ext cx="2354319" cy="1143000"/>
          </a:xfrm>
          <a:prstGeom prst="rect">
            <a:avLst/>
          </a:prstGeom>
        </p:spPr>
      </p:pic>
      <p:pic>
        <p:nvPicPr>
          <p:cNvPr id="21" name="Picture 20" descr="A picture containing knife, table&#10;&#10;Description automatically generated">
            <a:extLst>
              <a:ext uri="{FF2B5EF4-FFF2-40B4-BE49-F238E27FC236}">
                <a16:creationId xmlns:a16="http://schemas.microsoft.com/office/drawing/2014/main" id="{D6DE3F80-4AB7-BB4F-B06D-7A4F76FF64B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44900" y="2975961"/>
            <a:ext cx="3253153" cy="1143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7DCADEE-210C-554F-8BC9-C983F6E568AA}"/>
              </a:ext>
            </a:extLst>
          </p:cNvPr>
          <p:cNvSpPr txBox="1"/>
          <p:nvPr/>
        </p:nvSpPr>
        <p:spPr>
          <a:xfrm>
            <a:off x="7147428" y="2934845"/>
            <a:ext cx="10763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mt-Nd4-201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5B5D75-AED5-5743-AB8B-D3CC578D1F46}"/>
              </a:ext>
            </a:extLst>
          </p:cNvPr>
          <p:cNvSpPr txBox="1"/>
          <p:nvPr/>
        </p:nvSpPr>
        <p:spPr>
          <a:xfrm>
            <a:off x="7163682" y="3826972"/>
            <a:ext cx="1043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Malat1-204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823742-75C4-A540-AB6B-AD668F89CAE6}"/>
              </a:ext>
            </a:extLst>
          </p:cNvPr>
          <p:cNvSpPr txBox="1"/>
          <p:nvPr/>
        </p:nvSpPr>
        <p:spPr>
          <a:xfrm>
            <a:off x="10143345" y="2681049"/>
            <a:ext cx="10763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mt-Nd4-201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0F80AA-E248-7843-848F-AA0F8F140B3F}"/>
              </a:ext>
            </a:extLst>
          </p:cNvPr>
          <p:cNvSpPr txBox="1"/>
          <p:nvPr/>
        </p:nvSpPr>
        <p:spPr>
          <a:xfrm>
            <a:off x="10042836" y="4078671"/>
            <a:ext cx="1277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miRNA-23b-3p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6CE9A68-C475-594E-901D-265C284075C3}"/>
              </a:ext>
            </a:extLst>
          </p:cNvPr>
          <p:cNvSpPr/>
          <p:nvPr/>
        </p:nvSpPr>
        <p:spPr>
          <a:xfrm>
            <a:off x="7702040" y="3259470"/>
            <a:ext cx="900922" cy="563354"/>
          </a:xfrm>
          <a:prstGeom prst="ellipse">
            <a:avLst/>
          </a:prstGeom>
          <a:noFill/>
          <a:ln w="28575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FD2E800-DBCB-0B45-B2B1-D0A395FCBFF7}"/>
              </a:ext>
            </a:extLst>
          </p:cNvPr>
          <p:cNvSpPr/>
          <p:nvPr/>
        </p:nvSpPr>
        <p:spPr>
          <a:xfrm>
            <a:off x="10381192" y="3224512"/>
            <a:ext cx="600626" cy="61011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7588F2-B25C-2F46-B4DD-D27BB7591031}"/>
              </a:ext>
            </a:extLst>
          </p:cNvPr>
          <p:cNvSpPr txBox="1"/>
          <p:nvPr/>
        </p:nvSpPr>
        <p:spPr>
          <a:xfrm>
            <a:off x="6759301" y="6017742"/>
            <a:ext cx="4315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10,000                 10,400                 10,800                   11,200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6028A5-3F99-FB4B-830D-5F0CD2EF0A65}"/>
              </a:ext>
            </a:extLst>
          </p:cNvPr>
          <p:cNvSpPr/>
          <p:nvPr/>
        </p:nvSpPr>
        <p:spPr>
          <a:xfrm>
            <a:off x="8082074" y="4431813"/>
            <a:ext cx="23603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Nd4-201 (MT: 10,167-11,544)</a:t>
            </a:r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3DBF683-B5DD-B747-9590-072ABD9D830C}"/>
              </a:ext>
            </a:extLst>
          </p:cNvPr>
          <p:cNvSpPr/>
          <p:nvPr/>
        </p:nvSpPr>
        <p:spPr>
          <a:xfrm>
            <a:off x="9424431" y="4787208"/>
            <a:ext cx="247537" cy="1282206"/>
          </a:xfrm>
          <a:prstGeom prst="ellipse">
            <a:avLst/>
          </a:prstGeom>
          <a:noFill/>
          <a:ln w="28575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0493C51-A237-0A4D-ACCE-C8FF03A95EF0}"/>
              </a:ext>
            </a:extLst>
          </p:cNvPr>
          <p:cNvSpPr/>
          <p:nvPr/>
        </p:nvSpPr>
        <p:spPr>
          <a:xfrm>
            <a:off x="8467200" y="4787208"/>
            <a:ext cx="247537" cy="1282205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AE4718-F683-514B-A6CE-D41E9FB778BC}"/>
              </a:ext>
            </a:extLst>
          </p:cNvPr>
          <p:cNvSpPr txBox="1"/>
          <p:nvPr/>
        </p:nvSpPr>
        <p:spPr>
          <a:xfrm>
            <a:off x="6212470" y="4810688"/>
            <a:ext cx="5870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b="1" dirty="0"/>
              <a:t>Ago2_1</a:t>
            </a:r>
          </a:p>
          <a:p>
            <a:pPr algn="r"/>
            <a:r>
              <a:rPr lang="en-US" sz="1000" b="1" dirty="0"/>
              <a:t>Ago2_2</a:t>
            </a:r>
          </a:p>
          <a:p>
            <a:pPr algn="r"/>
            <a:r>
              <a:rPr lang="en-US" sz="1000" b="1" dirty="0"/>
              <a:t>Ago2_3</a:t>
            </a:r>
          </a:p>
          <a:p>
            <a:pPr algn="r"/>
            <a:r>
              <a:rPr lang="en-US" sz="1000" b="1" dirty="0"/>
              <a:t>Ago2_4</a:t>
            </a:r>
          </a:p>
          <a:p>
            <a:pPr algn="r"/>
            <a:r>
              <a:rPr lang="en-US" sz="1000" b="1" dirty="0"/>
              <a:t>Fxr1_1</a:t>
            </a:r>
          </a:p>
          <a:p>
            <a:pPr algn="r"/>
            <a:r>
              <a:rPr lang="en-US" sz="1000" b="1" dirty="0"/>
              <a:t>Fxr1_2</a:t>
            </a:r>
          </a:p>
          <a:p>
            <a:pPr algn="r"/>
            <a:r>
              <a:rPr lang="en-US" sz="1000" b="1" dirty="0"/>
              <a:t>Fxr1_3</a:t>
            </a:r>
          </a:p>
          <a:p>
            <a:pPr algn="r"/>
            <a:r>
              <a:rPr lang="en-US" sz="1000" b="1" dirty="0"/>
              <a:t>Fxr1_4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8541C7F5-341F-8444-AC12-6439ACDB24F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37481" y="352882"/>
            <a:ext cx="2958353" cy="182880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6C6237DF-3839-5B41-9037-93A00549DCDC}"/>
              </a:ext>
            </a:extLst>
          </p:cNvPr>
          <p:cNvSpPr txBox="1"/>
          <p:nvPr/>
        </p:nvSpPr>
        <p:spPr>
          <a:xfrm>
            <a:off x="8154535" y="156076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*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B2D867A-59CD-B546-AB5B-21B69F3CEC57}"/>
              </a:ext>
            </a:extLst>
          </p:cNvPr>
          <p:cNvSpPr txBox="1"/>
          <p:nvPr/>
        </p:nvSpPr>
        <p:spPr>
          <a:xfrm>
            <a:off x="8506813" y="1624060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*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16CA122-2448-0345-97BC-D30D88AD842C}"/>
              </a:ext>
            </a:extLst>
          </p:cNvPr>
          <p:cNvSpPr txBox="1"/>
          <p:nvPr/>
        </p:nvSpPr>
        <p:spPr>
          <a:xfrm>
            <a:off x="7446341" y="34873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745632F-55DE-9947-9463-704EA62897D8}"/>
              </a:ext>
            </a:extLst>
          </p:cNvPr>
          <p:cNvSpPr txBox="1"/>
          <p:nvPr/>
        </p:nvSpPr>
        <p:spPr>
          <a:xfrm>
            <a:off x="10585862" y="-44683"/>
            <a:ext cx="1697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Hathaway_Figure</a:t>
            </a:r>
            <a:r>
              <a:rPr lang="en-US" sz="1400" b="1" dirty="0"/>
              <a:t> S7</a:t>
            </a:r>
          </a:p>
        </p:txBody>
      </p:sp>
    </p:spTree>
    <p:extLst>
      <p:ext uri="{BB962C8B-B14F-4D97-AF65-F5344CB8AC3E}">
        <p14:creationId xmlns:p14="http://schemas.microsoft.com/office/powerpoint/2010/main" val="1626587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49</Words>
  <Application>Microsoft Macintosh PowerPoint</Application>
  <PresentationFormat>Widescreen</PresentationFormat>
  <Paragraphs>29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Quincy Hathaway</dc:creator>
  <cp:lastModifiedBy>Quincy Hathaway</cp:lastModifiedBy>
  <cp:revision>14</cp:revision>
  <dcterms:created xsi:type="dcterms:W3CDTF">2020-09-08T19:28:02Z</dcterms:created>
  <dcterms:modified xsi:type="dcterms:W3CDTF">2020-09-08T19:32:56Z</dcterms:modified>
</cp:coreProperties>
</file>