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im68\Desktop\RvsS_diffmeth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im68\Desktop\RvsS_diffmeth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[RvsS_diffmethy.xlsx]Pivot!PivotTable1</c:name>
    <c:fmtId val="-1"/>
  </c:pivotSource>
  <c:chart>
    <c:autoTitleDeleted val="1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"/>
        <c:spPr>
          <a:gradFill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3"/>
        <c:spPr>
          <a:gradFill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4"/>
        <c:spPr>
          <a:gradFill rotWithShape="1"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5"/>
        <c:spPr>
          <a:gradFill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  <c:pivotFmt>
        <c:idx val="1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</c:pivotFmt>
    </c:pivotFmts>
    <c:plotArea>
      <c:layout>
        <c:manualLayout>
          <c:layoutTarget val="inner"/>
          <c:xMode val="edge"/>
          <c:yMode val="edge"/>
          <c:x val="0.14371484047954111"/>
          <c:y val="0.12622121597605382"/>
          <c:w val="0.64104173717868773"/>
          <c:h val="0.76372895701141486"/>
        </c:manualLayout>
      </c:layout>
      <c:pieChart>
        <c:varyColors val="1"/>
        <c:ser>
          <c:idx val="0"/>
          <c:order val="0"/>
          <c:tx>
            <c:strRef>
              <c:f>Pivot!$B$1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735-478B-9009-DBFF1EECC32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735-478B-9009-DBFF1EECC32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735-478B-9009-DBFF1EECC32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735-478B-9009-DBFF1EECC32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735-478B-9009-DBFF1EECC32B}"/>
              </c:ext>
            </c:extLst>
          </c:dPt>
          <c:dLbls>
            <c:dLbl>
              <c:idx val="3"/>
              <c:layout>
                <c:manualLayout>
                  <c:x val="0"/>
                  <c:y val="-2.156241789409042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735-478B-9009-DBFF1EECC3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Pivot!$A$2:$A$7</c:f>
              <c:strCache>
                <c:ptCount val="5"/>
                <c:pt idx="0">
                  <c:v>Island</c:v>
                </c:pt>
                <c:pt idx="1">
                  <c:v>N_Shelf</c:v>
                </c:pt>
                <c:pt idx="2">
                  <c:v>N_Shore</c:v>
                </c:pt>
                <c:pt idx="3">
                  <c:v>S_Shelf</c:v>
                </c:pt>
                <c:pt idx="4">
                  <c:v>S_Shore</c:v>
                </c:pt>
              </c:strCache>
            </c:strRef>
          </c:cat>
          <c:val>
            <c:numRef>
              <c:f>Pivot!$B$2:$B$7</c:f>
              <c:numCache>
                <c:formatCode>General</c:formatCode>
                <c:ptCount val="5"/>
                <c:pt idx="0">
                  <c:v>6689</c:v>
                </c:pt>
                <c:pt idx="1">
                  <c:v>1786</c:v>
                </c:pt>
                <c:pt idx="2">
                  <c:v>5275</c:v>
                </c:pt>
                <c:pt idx="3">
                  <c:v>1762</c:v>
                </c:pt>
                <c:pt idx="4">
                  <c:v>4612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735-478B-9009-DBFF1EECC32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[RvsS_diffmethy.xlsx]Pivot!PivotTable4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circle"/>
          <c:size val="5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8.6600159562498627E-2"/>
              <c:y val="1.84143904836749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3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4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5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>
              <a:lumMod val="60000"/>
            </a:schemeClr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8.6600159562498627E-2"/>
              <c:y val="1.84143904836749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8.6600159562498627E-2"/>
              <c:y val="1.84143904836749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>
        <c:manualLayout>
          <c:layoutTarget val="inner"/>
          <c:xMode val="edge"/>
          <c:yMode val="edge"/>
          <c:x val="0.20516955153373551"/>
          <c:y val="0.11610270323428326"/>
          <c:w val="0.60151469521293344"/>
          <c:h val="0.81603724011542778"/>
        </c:manualLayout>
      </c:layout>
      <c:pieChart>
        <c:varyColors val="1"/>
        <c:ser>
          <c:idx val="0"/>
          <c:order val="0"/>
          <c:tx>
            <c:strRef>
              <c:f>Pivot!$B$12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C9-40FB-BB0F-19C17CD9AD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C9-40FB-BB0F-19C17CD9ADC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C9-40FB-BB0F-19C17CD9ADC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C9-40FB-BB0F-19C17CD9ADC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3C9-40FB-BB0F-19C17CD9ADC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3C9-40FB-BB0F-19C17CD9ADC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3C9-40FB-BB0F-19C17CD9ADC6}"/>
              </c:ext>
            </c:extLst>
          </c:dPt>
          <c:dLbls>
            <c:dLbl>
              <c:idx val="0"/>
              <c:layout>
                <c:manualLayout>
                  <c:x val="-6.0868123266310838E-3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3C9-40FB-BB0F-19C17CD9ADC6}"/>
                </c:ext>
              </c:extLst>
            </c:dLbl>
            <c:dLbl>
              <c:idx val="1"/>
              <c:layout>
                <c:manualLayout>
                  <c:x val="8.6600159562498627E-2"/>
                  <c:y val="1.84143904836749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3C9-40FB-BB0F-19C17CD9ADC6}"/>
                </c:ext>
              </c:extLst>
            </c:dLbl>
            <c:dLbl>
              <c:idx val="6"/>
              <c:layout>
                <c:manualLayout>
                  <c:x val="2.8293015526243211E-3"/>
                  <c:y val="1.75135211421495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3C9-40FB-BB0F-19C17CD9AD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Pivot!$A$13:$A$20</c:f>
              <c:strCache>
                <c:ptCount val="7"/>
                <c:pt idx="0">
                  <c:v>1stExon</c:v>
                </c:pt>
                <c:pt idx="1">
                  <c:v>3'UTR</c:v>
                </c:pt>
                <c:pt idx="2">
                  <c:v>5'UTR</c:v>
                </c:pt>
                <c:pt idx="3">
                  <c:v>Body</c:v>
                </c:pt>
                <c:pt idx="4">
                  <c:v>ExonBnd</c:v>
                </c:pt>
                <c:pt idx="5">
                  <c:v>TSS1500</c:v>
                </c:pt>
                <c:pt idx="6">
                  <c:v>TSS200</c:v>
                </c:pt>
              </c:strCache>
            </c:strRef>
          </c:cat>
          <c:val>
            <c:numRef>
              <c:f>Pivot!$B$13:$B$20</c:f>
              <c:numCache>
                <c:formatCode>General</c:formatCode>
                <c:ptCount val="7"/>
                <c:pt idx="0">
                  <c:v>1196</c:v>
                </c:pt>
                <c:pt idx="1">
                  <c:v>1209</c:v>
                </c:pt>
                <c:pt idx="2">
                  <c:v>4950</c:v>
                </c:pt>
                <c:pt idx="3">
                  <c:v>18154</c:v>
                </c:pt>
                <c:pt idx="4">
                  <c:v>307</c:v>
                </c:pt>
                <c:pt idx="5">
                  <c:v>7121</c:v>
                </c:pt>
                <c:pt idx="6">
                  <c:v>3591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3C9-40FB-BB0F-19C17CD9ADC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92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10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26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24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2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34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9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8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04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22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18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73F64-2E4C-4804-B2E4-B510AE8B62D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55920-7461-4093-BB99-D8972CCD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B098E89-8ACB-4530-9576-04C6A9EDDF99}"/>
              </a:ext>
            </a:extLst>
          </p:cNvPr>
          <p:cNvGrpSpPr/>
          <p:nvPr/>
        </p:nvGrpSpPr>
        <p:grpSpPr>
          <a:xfrm>
            <a:off x="691763" y="618240"/>
            <a:ext cx="11004607" cy="6369189"/>
            <a:chOff x="2628154" y="22181"/>
            <a:chExt cx="6468022" cy="2815935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DFE34273-6D80-484F-AEB2-07C77845E52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64944824"/>
                </p:ext>
              </p:extLst>
            </p:nvPr>
          </p:nvGraphicFramePr>
          <p:xfrm>
            <a:off x="2628154" y="94916"/>
            <a:ext cx="307261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7959ACDA-D757-4F58-927E-301C136690D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27128338"/>
                </p:ext>
              </p:extLst>
            </p:nvPr>
          </p:nvGraphicFramePr>
          <p:xfrm>
            <a:off x="5577599" y="22181"/>
            <a:ext cx="3518577" cy="27587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TextBox 8"/>
          <p:cNvSpPr txBox="1"/>
          <p:nvPr/>
        </p:nvSpPr>
        <p:spPr>
          <a:xfrm>
            <a:off x="1" y="0"/>
            <a:ext cx="2401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file 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296063"/>
            <a:ext cx="69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11224" y="1296063"/>
            <a:ext cx="46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968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2</cp:revision>
  <dcterms:created xsi:type="dcterms:W3CDTF">2021-11-30T03:10:46Z</dcterms:created>
  <dcterms:modified xsi:type="dcterms:W3CDTF">2021-11-30T04:18:04Z</dcterms:modified>
</cp:coreProperties>
</file>