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168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134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924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893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8572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150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407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71588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951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5869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816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823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CB28C-6BF3-4C25-BAA3-41D41E0387A0}" type="datetimeFigureOut">
              <a:rPr lang="en-US" smtClean="0"/>
              <a:t>1/18/2022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2921C-1D2D-43E7-8197-B54D6010BC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798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2">
            <a:extLst>
              <a:ext uri="{FF2B5EF4-FFF2-40B4-BE49-F238E27FC236}">
                <a16:creationId xmlns:a16="http://schemas.microsoft.com/office/drawing/2014/main" id="{D3C37A00-C240-407A-BBFD-D31A15B6FC0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33" t="9575" r="22544" b="8510"/>
          <a:stretch/>
        </p:blipFill>
        <p:spPr bwMode="auto">
          <a:xfrm>
            <a:off x="364763" y="1230972"/>
            <a:ext cx="2647672" cy="2462866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4">
            <a:extLst>
              <a:ext uri="{FF2B5EF4-FFF2-40B4-BE49-F238E27FC236}">
                <a16:creationId xmlns:a16="http://schemas.microsoft.com/office/drawing/2014/main" id="{D5F98FB1-37E7-4CDD-BC64-87726F2A3A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37" t="9574" r="23040" b="8511"/>
          <a:stretch/>
        </p:blipFill>
        <p:spPr bwMode="auto">
          <a:xfrm>
            <a:off x="2764339" y="1230972"/>
            <a:ext cx="2647674" cy="2462866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10">
            <a:extLst>
              <a:ext uri="{FF2B5EF4-FFF2-40B4-BE49-F238E27FC236}">
                <a16:creationId xmlns:a16="http://schemas.microsoft.com/office/drawing/2014/main" id="{AACB02FB-27C2-4303-8F94-2770FE0119D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3" t="6875" r="23041" b="5674"/>
          <a:stretch/>
        </p:blipFill>
        <p:spPr bwMode="auto">
          <a:xfrm>
            <a:off x="390531" y="3696655"/>
            <a:ext cx="2549835" cy="2629321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6">
            <a:extLst>
              <a:ext uri="{FF2B5EF4-FFF2-40B4-BE49-F238E27FC236}">
                <a16:creationId xmlns:a16="http://schemas.microsoft.com/office/drawing/2014/main" id="{3C2FE508-5A63-46A1-8F99-7C4B303A88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88" t="11603" r="23589" b="11071"/>
          <a:stretch/>
        </p:blipFill>
        <p:spPr bwMode="auto">
          <a:xfrm>
            <a:off x="2725658" y="3781354"/>
            <a:ext cx="2805649" cy="2459922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070F2A09-E570-4361-B24E-75D6B90AEF96}"/>
              </a:ext>
            </a:extLst>
          </p:cNvPr>
          <p:cNvSpPr txBox="1"/>
          <p:nvPr/>
        </p:nvSpPr>
        <p:spPr>
          <a:xfrm>
            <a:off x="348495" y="1146514"/>
            <a:ext cx="1986441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Parental P39 sensitive to AZA</a:t>
            </a:r>
            <a:endParaRPr lang="en-HK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6849557-FAB3-4791-B7B4-0EE3373029F8}"/>
              </a:ext>
            </a:extLst>
          </p:cNvPr>
          <p:cNvSpPr txBox="1"/>
          <p:nvPr/>
        </p:nvSpPr>
        <p:spPr>
          <a:xfrm>
            <a:off x="2757540" y="1146514"/>
            <a:ext cx="854721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P39-AZA-R</a:t>
            </a:r>
            <a:endParaRPr lang="en-HK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6C6BCFE-3CBF-4C23-AB56-B19DA1241AF4}"/>
              </a:ext>
            </a:extLst>
          </p:cNvPr>
          <p:cNvSpPr txBox="1"/>
          <p:nvPr/>
        </p:nvSpPr>
        <p:spPr>
          <a:xfrm>
            <a:off x="348495" y="3573544"/>
            <a:ext cx="1992853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Parental P39 sensitive to DEC</a:t>
            </a:r>
            <a:endParaRPr lang="en-HK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941B714-A578-4629-ADB8-6AAE701F8E0F}"/>
              </a:ext>
            </a:extLst>
          </p:cNvPr>
          <p:cNvSpPr txBox="1"/>
          <p:nvPr/>
        </p:nvSpPr>
        <p:spPr>
          <a:xfrm>
            <a:off x="2781118" y="3676055"/>
            <a:ext cx="861133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P39-DEC-R</a:t>
            </a:r>
            <a:endParaRPr lang="en-HK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F4C4394-25A1-4393-8D70-1D0A89B4572C}"/>
              </a:ext>
            </a:extLst>
          </p:cNvPr>
          <p:cNvSpPr txBox="1"/>
          <p:nvPr/>
        </p:nvSpPr>
        <p:spPr>
          <a:xfrm>
            <a:off x="2311103" y="743588"/>
            <a:ext cx="5004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SNP</a:t>
            </a:r>
            <a:endParaRPr lang="en-HK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2" name="Picture 16">
            <a:extLst>
              <a:ext uri="{FF2B5EF4-FFF2-40B4-BE49-F238E27FC236}">
                <a16:creationId xmlns:a16="http://schemas.microsoft.com/office/drawing/2014/main" id="{F26900E5-409C-460C-93BB-53BB9C3FBA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75" t="30941" r="-1799" b="32345"/>
          <a:stretch/>
        </p:blipFill>
        <p:spPr bwMode="auto">
          <a:xfrm>
            <a:off x="11086429" y="842828"/>
            <a:ext cx="1105572" cy="1077660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>
            <a:extLst>
              <a:ext uri="{FF2B5EF4-FFF2-40B4-BE49-F238E27FC236}">
                <a16:creationId xmlns:a16="http://schemas.microsoft.com/office/drawing/2014/main" id="{DBF2AC4D-17D5-4286-94CF-BE85435C4DD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58" t="6875" r="22012" b="7859"/>
          <a:stretch/>
        </p:blipFill>
        <p:spPr bwMode="auto">
          <a:xfrm>
            <a:off x="6346570" y="1122456"/>
            <a:ext cx="2718128" cy="2604068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4">
            <a:extLst>
              <a:ext uri="{FF2B5EF4-FFF2-40B4-BE49-F238E27FC236}">
                <a16:creationId xmlns:a16="http://schemas.microsoft.com/office/drawing/2014/main" id="{DC3856D1-57A8-44D7-85D0-AF8684EC0F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8" t="6875" r="22333" b="7859"/>
          <a:stretch/>
        </p:blipFill>
        <p:spPr bwMode="auto">
          <a:xfrm>
            <a:off x="8975888" y="1178896"/>
            <a:ext cx="2630358" cy="2604068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0">
            <a:extLst>
              <a:ext uri="{FF2B5EF4-FFF2-40B4-BE49-F238E27FC236}">
                <a16:creationId xmlns:a16="http://schemas.microsoft.com/office/drawing/2014/main" id="{DB186022-FBBE-4BD7-96D1-8765A19445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8" t="6875" r="22333" b="7859"/>
          <a:stretch/>
        </p:blipFill>
        <p:spPr bwMode="auto">
          <a:xfrm>
            <a:off x="6358825" y="3637207"/>
            <a:ext cx="2630357" cy="2604069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6">
            <a:extLst>
              <a:ext uri="{FF2B5EF4-FFF2-40B4-BE49-F238E27FC236}">
                <a16:creationId xmlns:a16="http://schemas.microsoft.com/office/drawing/2014/main" id="{3FAE09AB-D1BF-48D4-95B0-064326AFCB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0" t="7508" r="25747" b="7524"/>
          <a:stretch/>
        </p:blipFill>
        <p:spPr bwMode="auto">
          <a:xfrm>
            <a:off x="8743328" y="3676055"/>
            <a:ext cx="2698592" cy="2592843"/>
          </a:xfrm>
          <a:custGeom>
            <a:avLst/>
            <a:gdLst/>
            <a:ahLst/>
            <a:cxnLst/>
            <a:rect l="l" t="t" r="r" b="b"/>
            <a:pathLst>
              <a:path w="2849586" h="2849586">
                <a:moveTo>
                  <a:pt x="1424793" y="0"/>
                </a:moveTo>
                <a:cubicBezTo>
                  <a:pt x="2211684" y="0"/>
                  <a:pt x="2849586" y="637902"/>
                  <a:pt x="2849586" y="1424793"/>
                </a:cubicBezTo>
                <a:cubicBezTo>
                  <a:pt x="2849586" y="2211684"/>
                  <a:pt x="2211684" y="2849586"/>
                  <a:pt x="1424793" y="2849586"/>
                </a:cubicBezTo>
                <a:cubicBezTo>
                  <a:pt x="637902" y="2849586"/>
                  <a:pt x="0" y="2211684"/>
                  <a:pt x="0" y="1424793"/>
                </a:cubicBezTo>
                <a:cubicBezTo>
                  <a:pt x="0" y="637902"/>
                  <a:pt x="637902" y="0"/>
                  <a:pt x="142479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5467F22F-D0BB-47EA-B507-EB0FE2CB038D}"/>
              </a:ext>
            </a:extLst>
          </p:cNvPr>
          <p:cNvSpPr txBox="1"/>
          <p:nvPr/>
        </p:nvSpPr>
        <p:spPr>
          <a:xfrm>
            <a:off x="8996286" y="1177416"/>
            <a:ext cx="854721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P39-AZA-R</a:t>
            </a:r>
            <a:endParaRPr lang="en-HK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B9938FC-FD62-43C2-9B61-31FCAB11A8D3}"/>
              </a:ext>
            </a:extLst>
          </p:cNvPr>
          <p:cNvSpPr txBox="1"/>
          <p:nvPr/>
        </p:nvSpPr>
        <p:spPr>
          <a:xfrm>
            <a:off x="8981239" y="3550554"/>
            <a:ext cx="861133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en-US" sz="1000" b="1" dirty="0">
                <a:latin typeface="Arial" panose="020B0604020202020204" pitchFamily="34" charset="0"/>
                <a:cs typeface="Arial" panose="020B0604020202020204" pitchFamily="34" charset="0"/>
              </a:rPr>
              <a:t>P39-DEC-R</a:t>
            </a:r>
            <a:endParaRPr lang="en-HK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59A0EE-C42C-47E4-9FE4-7CDE9CB5302F}"/>
              </a:ext>
            </a:extLst>
          </p:cNvPr>
          <p:cNvSpPr txBox="1"/>
          <p:nvPr/>
        </p:nvSpPr>
        <p:spPr>
          <a:xfrm>
            <a:off x="8551303" y="743587"/>
            <a:ext cx="8491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INDEL</a:t>
            </a:r>
            <a:endParaRPr lang="en-HK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0" y="0"/>
            <a:ext cx="2956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HK" b="1" dirty="0" smtClean="0">
                <a:latin typeface="Arial" panose="020B0604020202020204" pitchFamily="34" charset="0"/>
                <a:cs typeface="Arial" panose="020B0604020202020204" pitchFamily="34" charset="0"/>
              </a:rPr>
              <a:t>Supplemental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file </a:t>
            </a:r>
            <a:r>
              <a:rPr lang="en-HK" b="1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70F2A09-E570-4361-B24E-75D6B90AEF96}"/>
              </a:ext>
            </a:extLst>
          </p:cNvPr>
          <p:cNvSpPr txBox="1"/>
          <p:nvPr/>
        </p:nvSpPr>
        <p:spPr>
          <a:xfrm>
            <a:off x="6313021" y="1160313"/>
            <a:ext cx="1986441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rtlCol="0">
            <a:spAutoFit/>
          </a:bodyPr>
          <a:lstStyle/>
          <a:p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Parental P39 sensitive to AZA</a:t>
            </a:r>
            <a:endParaRPr lang="en-HK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76C6BCFE-3CBF-4C23-AB56-B19DA1241AF4}"/>
              </a:ext>
            </a:extLst>
          </p:cNvPr>
          <p:cNvSpPr txBox="1"/>
          <p:nvPr/>
        </p:nvSpPr>
        <p:spPr>
          <a:xfrm>
            <a:off x="6301645" y="3573544"/>
            <a:ext cx="1984285" cy="246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rtlCol="0">
            <a:spAutoFit/>
          </a:bodyPr>
          <a:lstStyle/>
          <a:p>
            <a:r>
              <a:rPr lang="en-US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Parental P39 sensitive to DEC</a:t>
            </a:r>
            <a:endParaRPr lang="en-HK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6477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29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UDM, HKU.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 Harinder</dc:creator>
  <cp:lastModifiedBy>Gill Harinder</cp:lastModifiedBy>
  <cp:revision>4</cp:revision>
  <dcterms:created xsi:type="dcterms:W3CDTF">2021-11-30T10:32:39Z</dcterms:created>
  <dcterms:modified xsi:type="dcterms:W3CDTF">2022-01-18T05:10:13Z</dcterms:modified>
</cp:coreProperties>
</file>