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7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B34C8-8433-4F92-990A-ADE969CE4EEF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2D210-B3F7-4564-826C-2740D8266C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516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B34C8-8433-4F92-990A-ADE969CE4EEF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2D210-B3F7-4564-826C-2740D8266C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450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B34C8-8433-4F92-990A-ADE969CE4EEF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2D210-B3F7-4564-826C-2740D8266C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3625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B34C8-8433-4F92-990A-ADE969CE4EEF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2D210-B3F7-4564-826C-2740D8266C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321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B34C8-8433-4F92-990A-ADE969CE4EEF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2D210-B3F7-4564-826C-2740D8266C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966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B34C8-8433-4F92-990A-ADE969CE4EEF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2D210-B3F7-4564-826C-2740D8266C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331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B34C8-8433-4F92-990A-ADE969CE4EEF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2D210-B3F7-4564-826C-2740D8266C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102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B34C8-8433-4F92-990A-ADE969CE4EEF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2D210-B3F7-4564-826C-2740D8266C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44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B34C8-8433-4F92-990A-ADE969CE4EEF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2D210-B3F7-4564-826C-2740D8266C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234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B34C8-8433-4F92-990A-ADE969CE4EEF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2D210-B3F7-4564-826C-2740D8266C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403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B34C8-8433-4F92-990A-ADE969CE4EEF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62D210-B3F7-4564-826C-2740D8266C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169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1B34C8-8433-4F92-990A-ADE969CE4EEF}" type="datetimeFigureOut">
              <a:rPr lang="en-US" smtClean="0"/>
              <a:t>12/29/2021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62D210-B3F7-4564-826C-2740D8266C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494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9A8E0D58-14C8-4B54-845D-B42276AEA36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7102453"/>
              </p:ext>
            </p:extLst>
          </p:nvPr>
        </p:nvGraphicFramePr>
        <p:xfrm>
          <a:off x="0" y="369888"/>
          <a:ext cx="5848350" cy="6486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Prism 6" r:id="rId3" imgW="7840875" imgH="8696640" progId="Prism6.Document">
                  <p:embed/>
                </p:oleObj>
              </mc:Choice>
              <mc:Fallback>
                <p:oleObj name="Prism 6" r:id="rId3" imgW="7840875" imgH="8696640" progId="Prism6.Document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9A8E0D58-14C8-4B54-845D-B42276AEA36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369888"/>
                        <a:ext cx="5848350" cy="6486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0A80B14C-440F-4DEC-B5D7-0E1168635FF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81166127"/>
              </p:ext>
            </p:extLst>
          </p:nvPr>
        </p:nvGraphicFramePr>
        <p:xfrm>
          <a:off x="5926641" y="369332"/>
          <a:ext cx="5853681" cy="64886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Prism 6" r:id="rId5" imgW="7842315" imgH="8691958" progId="Prism6.Document">
                  <p:embed/>
                </p:oleObj>
              </mc:Choice>
              <mc:Fallback>
                <p:oleObj name="Prism 6" r:id="rId5" imgW="7842315" imgH="8691958" progId="Prism6.Document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0A80B14C-440F-4DEC-B5D7-0E1168635FF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926641" y="369332"/>
                        <a:ext cx="5853681" cy="64886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" y="0"/>
            <a:ext cx="24012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HK" b="1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Supplemental file 2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15707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3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GraphPad Prism 6 Project</vt:lpstr>
      <vt:lpstr>Prism 6</vt:lpstr>
      <vt:lpstr>PowerPoint Presentation</vt:lpstr>
    </vt:vector>
  </TitlesOfParts>
  <Company>UDM, HKU.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Gill Harinder</dc:creator>
  <cp:lastModifiedBy>Gill Harinder</cp:lastModifiedBy>
  <cp:revision>3</cp:revision>
  <dcterms:created xsi:type="dcterms:W3CDTF">2021-11-30T02:53:51Z</dcterms:created>
  <dcterms:modified xsi:type="dcterms:W3CDTF">2021-12-29T01:55:47Z</dcterms:modified>
</cp:coreProperties>
</file>