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6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53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5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0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9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19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5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2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0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71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2FC69-09A6-433C-848B-C9AFBF192A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7B849-CE90-4BE8-BE2C-DF04F4747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5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D54E38E-0F2C-4A0C-B86D-69344ED69754}"/>
              </a:ext>
            </a:extLst>
          </p:cNvPr>
          <p:cNvGrpSpPr/>
          <p:nvPr/>
        </p:nvGrpSpPr>
        <p:grpSpPr>
          <a:xfrm>
            <a:off x="59839" y="297259"/>
            <a:ext cx="11768746" cy="6560741"/>
            <a:chOff x="814387" y="771525"/>
            <a:chExt cx="10933113" cy="531495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F652ADB-39FD-4C7B-B738-92299C7EE0B3}"/>
                </a:ext>
              </a:extLst>
            </p:cNvPr>
            <p:cNvGrpSpPr/>
            <p:nvPr/>
          </p:nvGrpSpPr>
          <p:grpSpPr>
            <a:xfrm>
              <a:off x="814387" y="771525"/>
              <a:ext cx="10933113" cy="5314950"/>
              <a:chOff x="814387" y="771525"/>
              <a:chExt cx="10933113" cy="531495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88B38D9-B97F-4E20-87F8-8293A4CDA343}"/>
                  </a:ext>
                </a:extLst>
              </p:cNvPr>
              <p:cNvPicPr/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349" t="13849" r="5651" b="43974"/>
              <a:stretch/>
            </p:blipFill>
            <p:spPr bwMode="auto">
              <a:xfrm>
                <a:off x="814387" y="771525"/>
                <a:ext cx="10933113" cy="531495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F90C24D-AC12-4FAD-A341-15A5BF53A536}"/>
                  </a:ext>
                </a:extLst>
              </p:cNvPr>
              <p:cNvSpPr/>
              <p:nvPr/>
            </p:nvSpPr>
            <p:spPr>
              <a:xfrm>
                <a:off x="4554583" y="957943"/>
                <a:ext cx="1436914" cy="548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903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85C46F-E815-42A2-A8DD-B4F96391F6CE}"/>
                </a:ext>
              </a:extLst>
            </p:cNvPr>
            <p:cNvSpPr/>
            <p:nvPr/>
          </p:nvSpPr>
          <p:spPr>
            <a:xfrm>
              <a:off x="1493520" y="2947851"/>
              <a:ext cx="1436914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903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0"/>
            <a:ext cx="2401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file </a:t>
            </a:r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435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3</cp:revision>
  <dcterms:created xsi:type="dcterms:W3CDTF">2021-11-30T04:27:37Z</dcterms:created>
  <dcterms:modified xsi:type="dcterms:W3CDTF">2022-01-18T05:07:20Z</dcterms:modified>
</cp:coreProperties>
</file>