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1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3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5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43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8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3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8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9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5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1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A9D94-283B-4EF3-8F6F-2C0465566C1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1090B-57A4-472F-8241-E53AD6523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8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763B96E-42BC-4BF0-A37B-1E188F20C608}"/>
              </a:ext>
            </a:extLst>
          </p:cNvPr>
          <p:cNvGrpSpPr/>
          <p:nvPr/>
        </p:nvGrpSpPr>
        <p:grpSpPr>
          <a:xfrm>
            <a:off x="6290301" y="113573"/>
            <a:ext cx="2984526" cy="3215073"/>
            <a:chOff x="3040392" y="296560"/>
            <a:chExt cx="2939421" cy="31932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D715749-0691-437B-8366-10BD23576283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3" t="1521" r="3302" b="1039"/>
            <a:stretch/>
          </p:blipFill>
          <p:spPr>
            <a:xfrm>
              <a:off x="3040392" y="541111"/>
              <a:ext cx="2939421" cy="294869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65AAD3-B0EA-4D2A-B063-7075FCE852A5}"/>
                </a:ext>
              </a:extLst>
            </p:cNvPr>
            <p:cNvSpPr txBox="1"/>
            <p:nvPr/>
          </p:nvSpPr>
          <p:spPr>
            <a:xfrm>
              <a:off x="3060292" y="296560"/>
              <a:ext cx="1133626" cy="244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P39-AZA-R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65C329F-2277-4216-B575-3EED7DC8355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" r="2364"/>
          <a:stretch/>
        </p:blipFill>
        <p:spPr bwMode="auto">
          <a:xfrm>
            <a:off x="3267918" y="3709634"/>
            <a:ext cx="2984527" cy="2968850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3AD04B-C6E8-43CD-BF29-2A7F1F6E016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r="3532" b="2517"/>
          <a:stretch/>
        </p:blipFill>
        <p:spPr bwMode="auto">
          <a:xfrm>
            <a:off x="3264568" y="359795"/>
            <a:ext cx="2984526" cy="2968850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AFF21E-3E76-4CD9-B1AE-AFE71A44A21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7" b="1537"/>
          <a:stretch/>
        </p:blipFill>
        <p:spPr bwMode="auto">
          <a:xfrm>
            <a:off x="6333923" y="3700581"/>
            <a:ext cx="2984526" cy="2968850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8A16B4-DB93-4259-8018-BEC55D65D908}"/>
              </a:ext>
            </a:extLst>
          </p:cNvPr>
          <p:cNvSpPr txBox="1"/>
          <p:nvPr/>
        </p:nvSpPr>
        <p:spPr>
          <a:xfrm>
            <a:off x="6291337" y="3480828"/>
            <a:ext cx="11365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P39-DEC-R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280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upplemental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0F2A09-E570-4361-B24E-75D6B90AEF96}"/>
              </a:ext>
            </a:extLst>
          </p:cNvPr>
          <p:cNvSpPr txBox="1"/>
          <p:nvPr/>
        </p:nvSpPr>
        <p:spPr>
          <a:xfrm>
            <a:off x="3083350" y="113574"/>
            <a:ext cx="1986441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AZA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C6BCFE-3CBF-4C23-AB56-B19DA1241AF4}"/>
              </a:ext>
            </a:extLst>
          </p:cNvPr>
          <p:cNvSpPr txBox="1"/>
          <p:nvPr/>
        </p:nvSpPr>
        <p:spPr>
          <a:xfrm>
            <a:off x="3083350" y="3480828"/>
            <a:ext cx="1992853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DEC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1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5</cp:revision>
  <dcterms:created xsi:type="dcterms:W3CDTF">2021-11-30T10:35:08Z</dcterms:created>
  <dcterms:modified xsi:type="dcterms:W3CDTF">2022-01-18T05:10:30Z</dcterms:modified>
</cp:coreProperties>
</file>