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00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473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7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46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5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49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05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23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292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4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25AB-78F6-4BA0-8E88-D7BA13877A96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5E1F4-B28E-46C3-B4C1-026A8266C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32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595D37D-11EE-4BBC-911C-B9769FE809B7}"/>
              </a:ext>
            </a:extLst>
          </p:cNvPr>
          <p:cNvGrpSpPr/>
          <p:nvPr/>
        </p:nvGrpSpPr>
        <p:grpSpPr>
          <a:xfrm>
            <a:off x="58780" y="1370684"/>
            <a:ext cx="6047822" cy="4163424"/>
            <a:chOff x="90585" y="2952649"/>
            <a:chExt cx="5787453" cy="39066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3479713-A4E0-4476-877F-0B1F9F4CC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" r="320"/>
            <a:stretch/>
          </p:blipFill>
          <p:spPr>
            <a:xfrm>
              <a:off x="90585" y="3405976"/>
              <a:ext cx="5787453" cy="345337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30BCFB-CB26-4A2F-AD0B-B1AAFE9E5682}"/>
                </a:ext>
              </a:extLst>
            </p:cNvPr>
            <p:cNvSpPr txBox="1"/>
            <p:nvPr/>
          </p:nvSpPr>
          <p:spPr>
            <a:xfrm>
              <a:off x="90585" y="2952649"/>
              <a:ext cx="1072567" cy="288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P39-AZA-R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6FD9C78-F644-45C5-B69A-8D5F5D51C5B7}"/>
              </a:ext>
            </a:extLst>
          </p:cNvPr>
          <p:cNvGrpSpPr/>
          <p:nvPr/>
        </p:nvGrpSpPr>
        <p:grpSpPr>
          <a:xfrm>
            <a:off x="6228488" y="1370684"/>
            <a:ext cx="5865446" cy="4068009"/>
            <a:chOff x="149940" y="6732719"/>
            <a:chExt cx="5731042" cy="39234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BFCBC48-6B9F-48F6-8FC8-259EDFFB9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" r="228"/>
            <a:stretch/>
          </p:blipFill>
          <p:spPr>
            <a:xfrm>
              <a:off x="149940" y="7202802"/>
              <a:ext cx="5731042" cy="345337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1F4657A-D804-4FD0-BE61-99412DD593B7}"/>
                </a:ext>
              </a:extLst>
            </p:cNvPr>
            <p:cNvSpPr txBox="1"/>
            <p:nvPr/>
          </p:nvSpPr>
          <p:spPr>
            <a:xfrm>
              <a:off x="149940" y="6732719"/>
              <a:ext cx="1106101" cy="296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P39-DEC-R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0" y="0"/>
            <a:ext cx="4524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011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2</cp:revision>
  <dcterms:created xsi:type="dcterms:W3CDTF">2021-11-30T04:52:50Z</dcterms:created>
  <dcterms:modified xsi:type="dcterms:W3CDTF">2022-01-18T05:08:40Z</dcterms:modified>
</cp:coreProperties>
</file>