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7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00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3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40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7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0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9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9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85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3194-B702-471A-964B-B7BD56548803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3EF9F-A976-4D1B-B8B3-32D41585A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6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302784-8610-46E3-ADF6-3C5128FAB832}"/>
              </a:ext>
            </a:extLst>
          </p:cNvPr>
          <p:cNvGrpSpPr/>
          <p:nvPr/>
        </p:nvGrpSpPr>
        <p:grpSpPr>
          <a:xfrm>
            <a:off x="2250831" y="973209"/>
            <a:ext cx="1673469" cy="4927472"/>
            <a:chOff x="-667298" y="3279088"/>
            <a:chExt cx="1673469" cy="492747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83B5659-6EAE-4AA8-A1C2-99ED5A4AE408}"/>
                </a:ext>
              </a:extLst>
            </p:cNvPr>
            <p:cNvSpPr txBox="1"/>
            <p:nvPr/>
          </p:nvSpPr>
          <p:spPr>
            <a:xfrm>
              <a:off x="-667298" y="4788930"/>
              <a:ext cx="16734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Parental P39 sensitive to DEC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6D1CA25-1E12-403D-8AAD-97524EC157B7}"/>
                </a:ext>
              </a:extLst>
            </p:cNvPr>
            <p:cNvSpPr txBox="1"/>
            <p:nvPr/>
          </p:nvSpPr>
          <p:spPr>
            <a:xfrm>
              <a:off x="189944" y="7991116"/>
              <a:ext cx="76884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P39-DEC-R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DE7969-3DEA-4C3A-B805-2ADCAFD643B2}"/>
                </a:ext>
              </a:extLst>
            </p:cNvPr>
            <p:cNvSpPr txBox="1"/>
            <p:nvPr/>
          </p:nvSpPr>
          <p:spPr>
            <a:xfrm>
              <a:off x="-667298" y="3279088"/>
              <a:ext cx="16656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Parental P39 sensitive to AZA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9DEB2B-3058-4E2A-B63F-7CFF3CF52428}"/>
                </a:ext>
              </a:extLst>
            </p:cNvPr>
            <p:cNvSpPr txBox="1"/>
            <p:nvPr/>
          </p:nvSpPr>
          <p:spPr>
            <a:xfrm>
              <a:off x="213633" y="6373378"/>
              <a:ext cx="72147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P39-AZA-R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EAC83FA-4A4B-40F3-864D-9062C225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3813196" y="294629"/>
            <a:ext cx="5186097" cy="1559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0568FB-8028-4A86-AA36-BD4AA4282F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7074" y="1873155"/>
            <a:ext cx="5202219" cy="15542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FB6406-0805-41F4-88A1-EF7F21644548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3812648" y="3446170"/>
            <a:ext cx="5186097" cy="1576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D1BF70-0648-471A-852D-6A3F45AAFC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7074" y="5060023"/>
            <a:ext cx="5202219" cy="15474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0"/>
            <a:ext cx="3244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67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3</cp:revision>
  <dcterms:created xsi:type="dcterms:W3CDTF">2021-11-30T05:12:42Z</dcterms:created>
  <dcterms:modified xsi:type="dcterms:W3CDTF">2022-01-18T05:09:00Z</dcterms:modified>
</cp:coreProperties>
</file>