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1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9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05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5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91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9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3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60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6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9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3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1A1F9-64AF-4880-A501-D43422E6A339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C0B8B-ECB4-440E-AAFC-D4E907E9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1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8F26DBA-0C54-4AC5-BB22-8F6326C6B5A4}"/>
              </a:ext>
            </a:extLst>
          </p:cNvPr>
          <p:cNvGrpSpPr/>
          <p:nvPr/>
        </p:nvGrpSpPr>
        <p:grpSpPr>
          <a:xfrm>
            <a:off x="1881554" y="703960"/>
            <a:ext cx="2009789" cy="5336208"/>
            <a:chOff x="-1033097" y="532288"/>
            <a:chExt cx="1128301" cy="46831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1A9A34-26D3-4709-AFD3-CB0CFBB968F9}"/>
                </a:ext>
              </a:extLst>
            </p:cNvPr>
            <p:cNvSpPr txBox="1"/>
            <p:nvPr/>
          </p:nvSpPr>
          <p:spPr>
            <a:xfrm>
              <a:off x="-505187" y="3403775"/>
              <a:ext cx="600391" cy="189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Kasumi-1-AZA-R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A29E58-A3D3-48D4-BBCE-4198A68595BE}"/>
                </a:ext>
              </a:extLst>
            </p:cNvPr>
            <p:cNvSpPr txBox="1"/>
            <p:nvPr/>
          </p:nvSpPr>
          <p:spPr>
            <a:xfrm>
              <a:off x="-1033097" y="2026035"/>
              <a:ext cx="1123377" cy="189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Parental Kasumi-1 sensitive to DEC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A66ABB-96F5-4661-AAE6-FACCCF4007AC}"/>
                </a:ext>
              </a:extLst>
            </p:cNvPr>
            <p:cNvSpPr txBox="1"/>
            <p:nvPr/>
          </p:nvSpPr>
          <p:spPr>
            <a:xfrm>
              <a:off x="-996899" y="532288"/>
              <a:ext cx="1092103" cy="189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Parental Kasumi-1 sensitive to AZA</a:t>
              </a:r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258C4F-EF9D-4AC2-B47D-17BBD8200397}"/>
                </a:ext>
              </a:extLst>
            </p:cNvPr>
            <p:cNvSpPr txBox="1"/>
            <p:nvPr/>
          </p:nvSpPr>
          <p:spPr>
            <a:xfrm>
              <a:off x="-531510" y="5026397"/>
              <a:ext cx="603081" cy="189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Kasumi-1-DEC-R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789CF65-D92E-4864-B239-00763E77170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3762704" y="27759"/>
            <a:ext cx="5408042" cy="16349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9E8949-772C-4BC8-9068-C0AA38ED620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3731852" y="1714436"/>
            <a:ext cx="5438894" cy="16765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00679F-BB48-4B0C-9707-630C702904B7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3762705" y="3365472"/>
            <a:ext cx="5408042" cy="16425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55A87F-B2B1-4B82-8E14-D6AB5B34DC1E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3762705" y="5042043"/>
            <a:ext cx="5408041" cy="17738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0"/>
            <a:ext cx="3312127" cy="381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file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66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4</cp:revision>
  <dcterms:created xsi:type="dcterms:W3CDTF">2021-11-30T05:26:01Z</dcterms:created>
  <dcterms:modified xsi:type="dcterms:W3CDTF">2022-01-18T05:09:24Z</dcterms:modified>
</cp:coreProperties>
</file>