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6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71B0C-FA85-4C55-97C7-9A03E50C92B5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9F70-CB25-4838-A405-7F70BC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667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71B0C-FA85-4C55-97C7-9A03E50C92B5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9F70-CB25-4838-A405-7F70BC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20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71B0C-FA85-4C55-97C7-9A03E50C92B5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9F70-CB25-4838-A405-7F70BC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166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71B0C-FA85-4C55-97C7-9A03E50C92B5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9F70-CB25-4838-A405-7F70BC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644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71B0C-FA85-4C55-97C7-9A03E50C92B5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9F70-CB25-4838-A405-7F70BC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40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71B0C-FA85-4C55-97C7-9A03E50C92B5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9F70-CB25-4838-A405-7F70BC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30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71B0C-FA85-4C55-97C7-9A03E50C92B5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9F70-CB25-4838-A405-7F70BC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13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71B0C-FA85-4C55-97C7-9A03E50C92B5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9F70-CB25-4838-A405-7F70BC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925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71B0C-FA85-4C55-97C7-9A03E50C92B5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9F70-CB25-4838-A405-7F70BC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88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71B0C-FA85-4C55-97C7-9A03E50C92B5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9F70-CB25-4838-A405-7F70BC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557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71B0C-FA85-4C55-97C7-9A03E50C92B5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49F70-CB25-4838-A405-7F70BC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624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71B0C-FA85-4C55-97C7-9A03E50C92B5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49F70-CB25-4838-A405-7F70BC84E9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3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01E0996-3C4C-478B-B880-3001C4278082}"/>
              </a:ext>
            </a:extLst>
          </p:cNvPr>
          <p:cNvGrpSpPr/>
          <p:nvPr/>
        </p:nvGrpSpPr>
        <p:grpSpPr>
          <a:xfrm>
            <a:off x="861646" y="596348"/>
            <a:ext cx="4982563" cy="6062360"/>
            <a:chOff x="-195539" y="91259"/>
            <a:chExt cx="5302145" cy="536777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940881F-128D-4576-9690-509AA373CD54}"/>
                </a:ext>
              </a:extLst>
            </p:cNvPr>
            <p:cNvGrpSpPr/>
            <p:nvPr/>
          </p:nvGrpSpPr>
          <p:grpSpPr>
            <a:xfrm>
              <a:off x="517209" y="91259"/>
              <a:ext cx="4589397" cy="5367778"/>
              <a:chOff x="2746234" y="210015"/>
              <a:chExt cx="3206567" cy="4971658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352E050E-E705-4E6F-AEA0-188B3FE157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81" b="2509"/>
              <a:stretch/>
            </p:blipFill>
            <p:spPr>
              <a:xfrm>
                <a:off x="2746234" y="210015"/>
                <a:ext cx="3155022" cy="1240188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45B5069B-290F-473A-8018-1CD5700372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80" r="780"/>
              <a:stretch/>
            </p:blipFill>
            <p:spPr>
              <a:xfrm>
                <a:off x="2761447" y="1372894"/>
                <a:ext cx="3155022" cy="1240188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4798D85B-2505-432A-9F60-C8040806296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90" r="168"/>
              <a:stretch/>
            </p:blipFill>
            <p:spPr>
              <a:xfrm>
                <a:off x="2773643" y="2557363"/>
                <a:ext cx="3127612" cy="1360894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F5EF37E1-B407-4D49-9879-B71F9373080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73" r="-275" b="-1446"/>
              <a:stretch/>
            </p:blipFill>
            <p:spPr>
              <a:xfrm>
                <a:off x="2773643" y="3801099"/>
                <a:ext cx="3179158" cy="1380574"/>
              </a:xfrm>
              <a:prstGeom prst="rect">
                <a:avLst/>
              </a:prstGeom>
            </p:spPr>
          </p:pic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14BAC43-7693-4803-AC35-4B2C6BEA2D81}"/>
                </a:ext>
              </a:extLst>
            </p:cNvPr>
            <p:cNvSpPr txBox="1"/>
            <p:nvPr/>
          </p:nvSpPr>
          <p:spPr>
            <a:xfrm>
              <a:off x="-195539" y="4522594"/>
              <a:ext cx="776536" cy="190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/>
              </a:lvl1pPr>
            </a:lstStyle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P39-DEC-R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CDA6F5A-FD35-403B-B94E-09785E4893DA}"/>
                </a:ext>
              </a:extLst>
            </p:cNvPr>
            <p:cNvSpPr txBox="1"/>
            <p:nvPr/>
          </p:nvSpPr>
          <p:spPr>
            <a:xfrm>
              <a:off x="-195539" y="3216058"/>
              <a:ext cx="784215" cy="190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/>
              </a:lvl1pPr>
            </a:lstStyle>
            <a:p>
              <a:r>
                <a:rPr lang="en-U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P39-AZA-R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1220402-4DE0-4CC1-B407-F56A105F593A}"/>
              </a:ext>
            </a:extLst>
          </p:cNvPr>
          <p:cNvGrpSpPr/>
          <p:nvPr/>
        </p:nvGrpSpPr>
        <p:grpSpPr>
          <a:xfrm>
            <a:off x="7216905" y="568163"/>
            <a:ext cx="4869025" cy="5949868"/>
            <a:chOff x="-272067" y="1211369"/>
            <a:chExt cx="5534855" cy="694995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7985B92-DD82-42AB-8D7B-071446AE6F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4" r="774"/>
            <a:stretch/>
          </p:blipFill>
          <p:spPr>
            <a:xfrm>
              <a:off x="673261" y="1211369"/>
              <a:ext cx="4589527" cy="1868252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31305F7-97F1-4928-B4EE-79BD491E25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5" r="867"/>
            <a:stretch/>
          </p:blipFill>
          <p:spPr>
            <a:xfrm>
              <a:off x="632013" y="2944900"/>
              <a:ext cx="4557969" cy="183362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ABD816-B785-426F-96BF-1D49785846B0}"/>
                </a:ext>
              </a:extLst>
            </p:cNvPr>
            <p:cNvSpPr txBox="1"/>
            <p:nvPr/>
          </p:nvSpPr>
          <p:spPr>
            <a:xfrm>
              <a:off x="-272067" y="5332902"/>
              <a:ext cx="1169071" cy="241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/>
              </a:lvl1pPr>
            </a:lstStyle>
            <a:p>
              <a:r>
                <a:rPr lang="en-US" sz="703" b="1" dirty="0">
                  <a:latin typeface="Arial" panose="020B0604020202020204" pitchFamily="34" charset="0"/>
                  <a:cs typeface="Arial" panose="020B0604020202020204" pitchFamily="34" charset="0"/>
                </a:rPr>
                <a:t>Kasumi-1-AZA-R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3F5DFFF-44B7-40AE-BD94-99835FB2F4AF}"/>
                </a:ext>
              </a:extLst>
            </p:cNvPr>
            <p:cNvSpPr txBox="1"/>
            <p:nvPr/>
          </p:nvSpPr>
          <p:spPr>
            <a:xfrm>
              <a:off x="-272067" y="7023184"/>
              <a:ext cx="1199058" cy="241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/>
              </a:lvl1pPr>
            </a:lstStyle>
            <a:p>
              <a:r>
                <a:rPr lang="en-US" sz="703" b="1" dirty="0">
                  <a:latin typeface="Arial" panose="020B0604020202020204" pitchFamily="34" charset="0"/>
                  <a:cs typeface="Arial" panose="020B0604020202020204" pitchFamily="34" charset="0"/>
                </a:rPr>
                <a:t>Kasumi-1-DEC-R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18B39CE-C222-4282-8A57-D113F2C37D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1" r="436"/>
            <a:stretch/>
          </p:blipFill>
          <p:spPr>
            <a:xfrm>
              <a:off x="699996" y="4624301"/>
              <a:ext cx="4557969" cy="1810806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61CA0A3-FBF5-4F36-AF14-3A400C5855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4" r="231"/>
            <a:stretch/>
          </p:blipFill>
          <p:spPr>
            <a:xfrm>
              <a:off x="677151" y="6282551"/>
              <a:ext cx="4580815" cy="1878774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/>
        </p:nvSpPr>
        <p:spPr>
          <a:xfrm>
            <a:off x="0" y="8845"/>
            <a:ext cx="5963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Supplemental </a:t>
            </a:r>
            <a:r>
              <a:rPr lang="en-HK" b="1" smtClean="0">
                <a:latin typeface="Arial" panose="020B0604020202020204" pitchFamily="34" charset="0"/>
                <a:cs typeface="Arial" panose="020B0604020202020204" pitchFamily="34" charset="0"/>
              </a:rPr>
              <a:t>file </a:t>
            </a:r>
            <a:r>
              <a:rPr lang="en-HK" b="1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713" y="626801"/>
            <a:ext cx="326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79845" y="596348"/>
            <a:ext cx="356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5DE7969-3DEA-4C3A-B805-2ADCAFD643B2}"/>
              </a:ext>
            </a:extLst>
          </p:cNvPr>
          <p:cNvSpPr txBox="1"/>
          <p:nvPr/>
        </p:nvSpPr>
        <p:spPr>
          <a:xfrm>
            <a:off x="24721" y="1244758"/>
            <a:ext cx="16738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Parental P39 sensitive to AZA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83B5659-6EAE-4AA8-A1C2-99ED5A4AE408}"/>
              </a:ext>
            </a:extLst>
          </p:cNvPr>
          <p:cNvSpPr txBox="1"/>
          <p:nvPr/>
        </p:nvSpPr>
        <p:spPr>
          <a:xfrm>
            <a:off x="38713" y="2638781"/>
            <a:ext cx="16458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Parental P39 sensitive to DEC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5A66ABB-96F5-4661-AAE6-FACCCF4007AC}"/>
              </a:ext>
            </a:extLst>
          </p:cNvPr>
          <p:cNvSpPr txBox="1"/>
          <p:nvPr/>
        </p:nvSpPr>
        <p:spPr>
          <a:xfrm>
            <a:off x="6244249" y="1244758"/>
            <a:ext cx="19453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Parental Kasumi-1 sensitive to AZA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A29E58-A3D3-48D4-BBCE-4198A68595BE}"/>
              </a:ext>
            </a:extLst>
          </p:cNvPr>
          <p:cNvSpPr txBox="1"/>
          <p:nvPr/>
        </p:nvSpPr>
        <p:spPr>
          <a:xfrm>
            <a:off x="6244322" y="2703654"/>
            <a:ext cx="20010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Parental Kasumi-1 sensitive to DEC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720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UDM, HKU.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 Harinder</dc:creator>
  <cp:lastModifiedBy>Gill Harinder</cp:lastModifiedBy>
  <cp:revision>3</cp:revision>
  <dcterms:created xsi:type="dcterms:W3CDTF">2021-11-30T10:27:12Z</dcterms:created>
  <dcterms:modified xsi:type="dcterms:W3CDTF">2022-01-18T05:09:50Z</dcterms:modified>
</cp:coreProperties>
</file>