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56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FB7048-CACB-4282-8CFF-8407DADFA5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1E41EF-4E5F-46F7-8D46-AE4A33CFFB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48CA3-D16D-4216-8BE5-49BB1B807B24}" type="datetimeFigureOut">
              <a:rPr lang="de-DE" smtClean="0"/>
              <a:t>01.11.2020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70832B-5187-4AD0-8B4F-4176AF3BB5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6B2C5F-7D84-4991-9329-B5F9944334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E817F-CEB1-4B01-A736-624CBCD3718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6232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9736A-768B-43BC-8D7C-713411906B9A}" type="datetimeFigureOut">
              <a:rPr lang="de-DE" smtClean="0"/>
              <a:t>01.11.2020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E5DDE-307B-40E3-B3CA-6169F9203D7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34538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E5DDE-307B-40E3-B3CA-6169F9203D7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73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0BBA1-06FE-4AF7-8421-E6EA85E19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055C93-DD33-4987-81BC-37ADCBB3F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AC369-9011-4036-AD59-FF7D5ED1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507F3-F537-4482-B50A-41F89779A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ABEE5-F131-4E20-90DC-35676839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7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8936-EA0D-4B91-8FF8-C083239DB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CD7C1-5CFA-4FAE-B405-852914336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24788-B41F-4A73-AA00-DC5D857E7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5A156-5A36-46EF-8433-22B795C1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CCF67-E25E-4939-9391-CC4C3CA4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8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FBC176-221C-4114-BA72-D65DF8309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A0F5D6-9460-4C07-9681-94B11B42C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50F63-AA09-4B86-9AA9-C0743C508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F2D72-E73F-430E-A4C6-F7425FA24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4DF27-F85C-40F7-8996-8CF85368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2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38A2C-4842-4AE5-A9E3-EDE7953F1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748A4-E90B-4146-8B29-1B5873CC2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BAAA1-B44C-44E4-8074-8EC4C7826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ABDE7-EF0F-4FF8-92ED-A7A59717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A0D0F-E01C-4B99-A739-406051027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6A3D2-975F-4D32-A53B-4E2C52D51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4823E-9D40-477F-80B2-EE72A1677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7900E-5115-4A95-8204-125FC5C1B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7C645-429E-4539-9D77-7436BB0F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09025-1F6F-4462-AD1D-6102649DE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2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F0322-E149-4A5C-A5C0-815B7415B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E6794-4B9D-40CB-88ED-5F49886EC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D6312-63C0-4529-99FE-035D9F688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57D94-06D8-4FF0-A25E-D074DC340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F8284-D4CF-43FF-ADC3-658319145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DCBAB-34AA-4152-B615-7C57B7F13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5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FA743-40DF-4815-AD2D-C500E99C8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61A88-CEB8-4A73-81B0-7261EED4A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0E9AB-53D7-469B-BAD2-8745009D4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6D4447-7076-4737-A29E-14A9B00463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D8AD41-9120-4BA8-AA63-8A4E797E9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3363DD-1DB5-4ACB-A2B2-EC040F05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9469A-BFB4-4E56-8913-FFE5991A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3E2EAC-932C-40AC-9698-B44255860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3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A409-C3E2-4BCF-9BA4-0C8A176F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96DE71-6DC8-47AB-8B72-BC001ACFB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D329C-08F1-44C2-BF5F-7E532B0F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7C3C5-82A7-49E8-94F3-0BF46DBD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1AE40-EA2D-480E-BE89-3A9BD13B3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32D57F-5039-45F0-ABDD-5CB50679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73D48-82A6-43E4-B680-D0D879A1F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6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B634B-D4D5-45F3-AA4B-CD309BF5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D665C-3161-4DA6-A9D7-62B9EF5CD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DA348-A05B-4698-88DC-E53EDAB8A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24D66-7FCA-4B3A-B17E-2880D0365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29F88D-95A0-438D-87AC-D71E5A05D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A5A94F-1C2A-473C-830F-74ABFF99C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0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0A67D-0AF2-4FC1-A50E-4C7C7D1B4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DAB6FE-E402-4AFE-9A57-B2D2ECF3E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61A3A-02EA-4057-9CB7-55CA709EB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138E1-7524-44F4-90E6-426FC26D2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32024-2A49-4D86-A42A-C92C9AC3C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57F90-DC7C-449C-8D79-1F7057F3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53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47DB42-B771-4D71-82A3-B8E5F68F7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DF76AB-BDA2-4EF0-89EB-0BE1DD180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B8C31-7D13-4788-8DAD-44378A3233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70B9D-D2FA-43B7-B5FC-BADABC16E0C6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F6EDB-5D2D-4CF4-8F60-CE9F88CD14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88266-39A6-45D3-97D6-4D2993538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58FBD-540F-4D19-94E4-B5672856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7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EF35ACEE-8B68-4B6E-8BDB-48760FFD155C}"/>
              </a:ext>
            </a:extLst>
          </p:cNvPr>
          <p:cNvSpPr txBox="1"/>
          <p:nvPr/>
        </p:nvSpPr>
        <p:spPr>
          <a:xfrm>
            <a:off x="4146584" y="1228534"/>
            <a:ext cx="1665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Mites on trap</a:t>
            </a:r>
          </a:p>
        </p:txBody>
      </p:sp>
      <p:sp>
        <p:nvSpPr>
          <p:cNvPr id="39" name="Rectangle arrodonit 7">
            <a:extLst>
              <a:ext uri="{FF2B5EF4-FFF2-40B4-BE49-F238E27FC236}">
                <a16:creationId xmlns:a16="http://schemas.microsoft.com/office/drawing/2014/main" id="{FD1D5815-9D57-4F87-98E3-C084C3D8D6A8}"/>
              </a:ext>
            </a:extLst>
          </p:cNvPr>
          <p:cNvSpPr/>
          <p:nvPr/>
        </p:nvSpPr>
        <p:spPr>
          <a:xfrm>
            <a:off x="8929143" y="3052173"/>
            <a:ext cx="2535083" cy="74223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700" b="1" dirty="0">
                <a:solidFill>
                  <a:srgbClr val="FF6600"/>
                </a:solidFill>
                <a:latin typeface="Agency FB" panose="020B0503020202020204" pitchFamily="34" charset="0"/>
              </a:rPr>
              <a:t>PHYSIOLOGICAL IMPROVEMENT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47E2D82-1572-4711-9626-BEABF9C0E6C1}"/>
              </a:ext>
            </a:extLst>
          </p:cNvPr>
          <p:cNvGrpSpPr/>
          <p:nvPr/>
        </p:nvGrpSpPr>
        <p:grpSpPr>
          <a:xfrm>
            <a:off x="961017" y="3440474"/>
            <a:ext cx="2028465" cy="1690388"/>
            <a:chOff x="5850735" y="132042"/>
            <a:chExt cx="2028465" cy="1690388"/>
          </a:xfrm>
        </p:grpSpPr>
        <p:pic>
          <p:nvPicPr>
            <p:cNvPr id="47" name="Picture 2" descr="Prevention and Treatment | Exzolt">
              <a:extLst>
                <a:ext uri="{FF2B5EF4-FFF2-40B4-BE49-F238E27FC236}">
                  <a16:creationId xmlns:a16="http://schemas.microsoft.com/office/drawing/2014/main" id="{7A1BF8AD-B531-434C-A7ED-FAF38D9A76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0735" y="132042"/>
              <a:ext cx="2028465" cy="1690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Exzolt.com - Login">
              <a:extLst>
                <a:ext uri="{FF2B5EF4-FFF2-40B4-BE49-F238E27FC236}">
                  <a16:creationId xmlns:a16="http://schemas.microsoft.com/office/drawing/2014/main" id="{36479174-F8E0-4E68-877B-729C18E405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17726">
              <a:off x="6040198" y="682822"/>
              <a:ext cx="588180" cy="365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" descr="Exzolt.com - Login">
              <a:extLst>
                <a:ext uri="{FF2B5EF4-FFF2-40B4-BE49-F238E27FC236}">
                  <a16:creationId xmlns:a16="http://schemas.microsoft.com/office/drawing/2014/main" id="{A66DA3BA-CF18-4AFC-BB2E-1AAE4BEF96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17726">
              <a:off x="7115825" y="693116"/>
              <a:ext cx="588180" cy="365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Exzolt.com - Login">
              <a:extLst>
                <a:ext uri="{FF2B5EF4-FFF2-40B4-BE49-F238E27FC236}">
                  <a16:creationId xmlns:a16="http://schemas.microsoft.com/office/drawing/2014/main" id="{5FE8438C-C485-4DFB-B58F-8AD753507F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17726">
              <a:off x="6192598" y="835222"/>
              <a:ext cx="588180" cy="365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Exzolt.com - Login">
              <a:extLst>
                <a:ext uri="{FF2B5EF4-FFF2-40B4-BE49-F238E27FC236}">
                  <a16:creationId xmlns:a16="http://schemas.microsoft.com/office/drawing/2014/main" id="{52602F13-F6CA-4129-8F7E-11BB695277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17726">
              <a:off x="6473068" y="675297"/>
              <a:ext cx="588180" cy="365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B370E3C-5654-4684-8F71-0A67BEEA1BB7}"/>
              </a:ext>
            </a:extLst>
          </p:cNvPr>
          <p:cNvGrpSpPr/>
          <p:nvPr/>
        </p:nvGrpSpPr>
        <p:grpSpPr>
          <a:xfrm>
            <a:off x="3664692" y="2813701"/>
            <a:ext cx="4294432" cy="1266873"/>
            <a:chOff x="3701588" y="2035337"/>
            <a:chExt cx="4294432" cy="1266873"/>
          </a:xfrm>
        </p:grpSpPr>
        <p:sp>
          <p:nvSpPr>
            <p:cNvPr id="22" name="Fletxa cap avall 4">
              <a:extLst>
                <a:ext uri="{FF2B5EF4-FFF2-40B4-BE49-F238E27FC236}">
                  <a16:creationId xmlns:a16="http://schemas.microsoft.com/office/drawing/2014/main" id="{253DC1EF-2E12-441B-888C-FF30FA28538B}"/>
                </a:ext>
              </a:extLst>
            </p:cNvPr>
            <p:cNvSpPr/>
            <p:nvPr/>
          </p:nvSpPr>
          <p:spPr>
            <a:xfrm rot="16200000">
              <a:off x="7324292" y="2297355"/>
              <a:ext cx="617560" cy="725897"/>
            </a:xfrm>
            <a:prstGeom prst="downArrow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5" name="Fletxa cap avall 12">
              <a:extLst>
                <a:ext uri="{FF2B5EF4-FFF2-40B4-BE49-F238E27FC236}">
                  <a16:creationId xmlns:a16="http://schemas.microsoft.com/office/drawing/2014/main" id="{DAFA4182-CA1D-4BD9-8909-BB34E4B5C183}"/>
                </a:ext>
              </a:extLst>
            </p:cNvPr>
            <p:cNvSpPr/>
            <p:nvPr/>
          </p:nvSpPr>
          <p:spPr>
            <a:xfrm rot="16200000">
              <a:off x="3755757" y="2305824"/>
              <a:ext cx="617560" cy="725897"/>
            </a:xfrm>
            <a:prstGeom prst="downArrow">
              <a:avLst/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A193BF5-503C-4EFF-8E09-D2DEB8517680}"/>
                </a:ext>
              </a:extLst>
            </p:cNvPr>
            <p:cNvGrpSpPr/>
            <p:nvPr/>
          </p:nvGrpSpPr>
          <p:grpSpPr>
            <a:xfrm>
              <a:off x="4799349" y="2035337"/>
              <a:ext cx="2098912" cy="1266873"/>
              <a:chOff x="4799349" y="2035337"/>
              <a:chExt cx="2098912" cy="1266873"/>
            </a:xfrm>
          </p:grpSpPr>
          <p:pic>
            <p:nvPicPr>
              <p:cNvPr id="1034" name="Picture 10" descr="Breakthrough Mite Control | Exzolt">
                <a:extLst>
                  <a:ext uri="{FF2B5EF4-FFF2-40B4-BE49-F238E27FC236}">
                    <a16:creationId xmlns:a16="http://schemas.microsoft.com/office/drawing/2014/main" id="{273CF25A-055D-4FA3-ABA0-C4D2077E38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99349" y="2035337"/>
                <a:ext cx="2098912" cy="12668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A1B4114C-D64F-43C9-AFAF-B38F48F59B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79246" y="2236598"/>
                <a:ext cx="1870916" cy="988444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A00C01F2-A3C6-4CE6-8FE1-E0B450DB5B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36535" y="2132666"/>
                <a:ext cx="1856624" cy="102617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98713231-8214-41E0-8988-1A1587BD2428}"/>
              </a:ext>
            </a:extLst>
          </p:cNvPr>
          <p:cNvSpPr txBox="1"/>
          <p:nvPr/>
        </p:nvSpPr>
        <p:spPr>
          <a:xfrm>
            <a:off x="0" y="-1137"/>
            <a:ext cx="310815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Red mite infestation</a:t>
            </a:r>
          </a:p>
        </p:txBody>
      </p:sp>
      <p:sp>
        <p:nvSpPr>
          <p:cNvPr id="2" name="Rectangle arrodonit 9">
            <a:extLst>
              <a:ext uri="{FF2B5EF4-FFF2-40B4-BE49-F238E27FC236}">
                <a16:creationId xmlns:a16="http://schemas.microsoft.com/office/drawing/2014/main" id="{4780FA6A-F090-41AA-8525-F5C3A309E7D3}"/>
              </a:ext>
            </a:extLst>
          </p:cNvPr>
          <p:cNvSpPr/>
          <p:nvPr/>
        </p:nvSpPr>
        <p:spPr>
          <a:xfrm>
            <a:off x="8929143" y="997435"/>
            <a:ext cx="2535083" cy="74223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700" b="1" dirty="0">
                <a:solidFill>
                  <a:srgbClr val="FF6600"/>
                </a:solidFill>
                <a:latin typeface="Agency FB" panose="020B0503020202020204" pitchFamily="34" charset="0"/>
              </a:rPr>
              <a:t>WELFARE CONSIDERATIONS</a:t>
            </a:r>
          </a:p>
        </p:txBody>
      </p:sp>
      <p:sp>
        <p:nvSpPr>
          <p:cNvPr id="3" name="Fletxa cap avall 4">
            <a:extLst>
              <a:ext uri="{FF2B5EF4-FFF2-40B4-BE49-F238E27FC236}">
                <a16:creationId xmlns:a16="http://schemas.microsoft.com/office/drawing/2014/main" id="{8E4A4749-4E7A-4778-ABED-2A4C15691D14}"/>
              </a:ext>
            </a:extLst>
          </p:cNvPr>
          <p:cNvSpPr/>
          <p:nvPr/>
        </p:nvSpPr>
        <p:spPr>
          <a:xfrm rot="16200000">
            <a:off x="7433488" y="1026810"/>
            <a:ext cx="617560" cy="72589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Fletxa cap avall 12">
            <a:extLst>
              <a:ext uri="{FF2B5EF4-FFF2-40B4-BE49-F238E27FC236}">
                <a16:creationId xmlns:a16="http://schemas.microsoft.com/office/drawing/2014/main" id="{66DAA2F3-55BC-4A7F-8B8B-7AA126441D0E}"/>
              </a:ext>
            </a:extLst>
          </p:cNvPr>
          <p:cNvSpPr/>
          <p:nvPr/>
        </p:nvSpPr>
        <p:spPr>
          <a:xfrm rot="14120999">
            <a:off x="3674250" y="1896470"/>
            <a:ext cx="617560" cy="72589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" name="Rectangle arrodonit 7">
            <a:extLst>
              <a:ext uri="{FF2B5EF4-FFF2-40B4-BE49-F238E27FC236}">
                <a16:creationId xmlns:a16="http://schemas.microsoft.com/office/drawing/2014/main" id="{89107351-CC35-4A38-93E7-CBA3F7A0B39C}"/>
              </a:ext>
            </a:extLst>
          </p:cNvPr>
          <p:cNvSpPr/>
          <p:nvPr/>
        </p:nvSpPr>
        <p:spPr>
          <a:xfrm>
            <a:off x="4677853" y="1069051"/>
            <a:ext cx="2535083" cy="74223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700" b="1" dirty="0">
                <a:solidFill>
                  <a:srgbClr val="FF6600"/>
                </a:solidFill>
                <a:latin typeface="Agency FB" panose="020B0503020202020204" pitchFamily="34" charset="0"/>
              </a:rPr>
              <a:t>STRESS RESPONSE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B337EF-020A-4D18-B897-3512522160AA}"/>
              </a:ext>
            </a:extLst>
          </p:cNvPr>
          <p:cNvCxnSpPr>
            <a:cxnSpLocks/>
          </p:cNvCxnSpPr>
          <p:nvPr/>
        </p:nvCxnSpPr>
        <p:spPr>
          <a:xfrm>
            <a:off x="4721179" y="1119679"/>
            <a:ext cx="2467307" cy="6553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A2D09BC-9709-4735-AABF-E327EFE4A56D}"/>
              </a:ext>
            </a:extLst>
          </p:cNvPr>
          <p:cNvCxnSpPr>
            <a:cxnSpLocks/>
          </p:cNvCxnSpPr>
          <p:nvPr/>
        </p:nvCxnSpPr>
        <p:spPr>
          <a:xfrm flipV="1">
            <a:off x="4721179" y="1119679"/>
            <a:ext cx="2467307" cy="6553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arrodonit 9">
            <a:extLst>
              <a:ext uri="{FF2B5EF4-FFF2-40B4-BE49-F238E27FC236}">
                <a16:creationId xmlns:a16="http://schemas.microsoft.com/office/drawing/2014/main" id="{1EDB5259-29A1-4A3D-86AA-AAB23FA780C9}"/>
              </a:ext>
            </a:extLst>
          </p:cNvPr>
          <p:cNvSpPr/>
          <p:nvPr/>
        </p:nvSpPr>
        <p:spPr>
          <a:xfrm>
            <a:off x="8929143" y="5082469"/>
            <a:ext cx="2535083" cy="74223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700" b="1" dirty="0">
                <a:solidFill>
                  <a:srgbClr val="FF6600"/>
                </a:solidFill>
                <a:latin typeface="Agency FB" panose="020B0503020202020204" pitchFamily="34" charset="0"/>
              </a:rPr>
              <a:t>PRODUCTION IMPROVEMENT</a:t>
            </a:r>
          </a:p>
        </p:txBody>
      </p:sp>
      <p:sp>
        <p:nvSpPr>
          <p:cNvPr id="42" name="Rectangle arrodonit 7">
            <a:extLst>
              <a:ext uri="{FF2B5EF4-FFF2-40B4-BE49-F238E27FC236}">
                <a16:creationId xmlns:a16="http://schemas.microsoft.com/office/drawing/2014/main" id="{591FFF79-E741-4504-9E6B-ABBDFFA57BEE}"/>
              </a:ext>
            </a:extLst>
          </p:cNvPr>
          <p:cNvSpPr/>
          <p:nvPr/>
        </p:nvSpPr>
        <p:spPr>
          <a:xfrm>
            <a:off x="4564577" y="5082985"/>
            <a:ext cx="2535083" cy="74223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2700" b="1" dirty="0">
                <a:solidFill>
                  <a:srgbClr val="FF6600"/>
                </a:solidFill>
                <a:latin typeface="Agency FB" panose="020B0503020202020204" pitchFamily="34" charset="0"/>
              </a:rPr>
              <a:t>BEHVIOURAL CHANGES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AF31830-ABA6-4704-9619-62F22411D404}"/>
              </a:ext>
            </a:extLst>
          </p:cNvPr>
          <p:cNvCxnSpPr>
            <a:cxnSpLocks/>
          </p:cNvCxnSpPr>
          <p:nvPr/>
        </p:nvCxnSpPr>
        <p:spPr>
          <a:xfrm>
            <a:off x="4607903" y="5133613"/>
            <a:ext cx="2467307" cy="6553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7D7F993-4653-491E-98B6-354F2E6C0DBF}"/>
              </a:ext>
            </a:extLst>
          </p:cNvPr>
          <p:cNvCxnSpPr>
            <a:cxnSpLocks/>
          </p:cNvCxnSpPr>
          <p:nvPr/>
        </p:nvCxnSpPr>
        <p:spPr>
          <a:xfrm flipV="1">
            <a:off x="4607903" y="5133613"/>
            <a:ext cx="2467307" cy="6553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etxa cap avall 4">
            <a:extLst>
              <a:ext uri="{FF2B5EF4-FFF2-40B4-BE49-F238E27FC236}">
                <a16:creationId xmlns:a16="http://schemas.microsoft.com/office/drawing/2014/main" id="{87ECCCB5-DFD0-4FE7-ACDF-C43B8CEEEA4F}"/>
              </a:ext>
            </a:extLst>
          </p:cNvPr>
          <p:cNvSpPr/>
          <p:nvPr/>
        </p:nvSpPr>
        <p:spPr>
          <a:xfrm rot="16200000">
            <a:off x="7321022" y="5071526"/>
            <a:ext cx="617560" cy="72589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Fletxa cap avall 12">
            <a:extLst>
              <a:ext uri="{FF2B5EF4-FFF2-40B4-BE49-F238E27FC236}">
                <a16:creationId xmlns:a16="http://schemas.microsoft.com/office/drawing/2014/main" id="{ED5D088A-BA61-4497-82C6-1547EC612F90}"/>
              </a:ext>
            </a:extLst>
          </p:cNvPr>
          <p:cNvSpPr/>
          <p:nvPr/>
        </p:nvSpPr>
        <p:spPr>
          <a:xfrm rot="18712162">
            <a:off x="3752487" y="4366072"/>
            <a:ext cx="617560" cy="725897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46D2197-1A43-4B37-BC10-C822A610EA1F}"/>
              </a:ext>
            </a:extLst>
          </p:cNvPr>
          <p:cNvGrpSpPr/>
          <p:nvPr/>
        </p:nvGrpSpPr>
        <p:grpSpPr>
          <a:xfrm>
            <a:off x="589396" y="2030365"/>
            <a:ext cx="2740331" cy="1413872"/>
            <a:chOff x="589396" y="2724727"/>
            <a:chExt cx="2740331" cy="1413872"/>
          </a:xfrm>
        </p:grpSpPr>
        <p:pic>
          <p:nvPicPr>
            <p:cNvPr id="4" name="Imatge 3">
              <a:extLst>
                <a:ext uri="{FF2B5EF4-FFF2-40B4-BE49-F238E27FC236}">
                  <a16:creationId xmlns:a16="http://schemas.microsoft.com/office/drawing/2014/main" id="{18DAC090-E06C-4391-9078-9C4EC2588699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137" b="22299"/>
            <a:stretch/>
          </p:blipFill>
          <p:spPr>
            <a:xfrm>
              <a:off x="589396" y="2724727"/>
              <a:ext cx="2740331" cy="14101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7C8E85-E8DB-402C-86F6-B373324FB07D}"/>
                </a:ext>
              </a:extLst>
            </p:cNvPr>
            <p:cNvSpPr txBox="1"/>
            <p:nvPr/>
          </p:nvSpPr>
          <p:spPr>
            <a:xfrm>
              <a:off x="1548104" y="3769267"/>
              <a:ext cx="1665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Mites on trap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7124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a10f9ac0-5937-4b4f-b459-96aedd9ed2c5" origin="userSelected">
  <element uid="7cd47945-6b3b-43a6-a00b-28702725611b" value=""/>
</sisl>
</file>

<file path=customXml/itemProps1.xml><?xml version="1.0" encoding="utf-8"?>
<ds:datastoreItem xmlns:ds="http://schemas.openxmlformats.org/officeDocument/2006/customXml" ds:itemID="{E6E86235-0757-4F69-B282-6BE6D2FB133F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Agency FB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Ryan</dc:creator>
  <cp:lastModifiedBy>William Ryan</cp:lastModifiedBy>
  <cp:revision>11</cp:revision>
  <dcterms:created xsi:type="dcterms:W3CDTF">2020-10-26T21:56:03Z</dcterms:created>
  <dcterms:modified xsi:type="dcterms:W3CDTF">2020-11-01T22:49:56Z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e7571d37-7411-4396-add9-235114cca302</vt:lpwstr>
  </property>
  <property fmtid="{D5CDD505-2E9C-101B-9397-08002B2CF9AE}" pid="3" name="bjSaver">
    <vt:lpwstr>yVzuUrOVzpmvCg/8pxaRDuD/oN2cwHuU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policy="a10f9ac0-5937-4b4f-b459-96aedd9ed2c5" origin="userSelected" xmlns="http://www.boldonj</vt:lpwstr>
  </property>
  <property fmtid="{D5CDD505-2E9C-101B-9397-08002B2CF9AE}" pid="5" name="bjDocumentLabelXML-0">
    <vt:lpwstr>ames.com/2008/01/sie/internal/label"&gt;&lt;element uid="7cd47945-6b3b-43a6-a00b-28702725611b" value="" /&gt;&lt;/sisl&gt;</vt:lpwstr>
  </property>
  <property fmtid="{D5CDD505-2E9C-101B-9397-08002B2CF9AE}" pid="6" name="bjDocumentSecurityLabel">
    <vt:lpwstr>Nicht klassifiziert-Not Classified</vt:lpwstr>
  </property>
  <property fmtid="{D5CDD505-2E9C-101B-9397-08002B2CF9AE}" pid="8" name="_NewReviewCycle">
    <vt:lpwstr/>
  </property>
</Properties>
</file>