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emf"/><Relationship Id="rId1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690143" y="1674388"/>
          <a:ext cx="4811713" cy="297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Prism 7" r:id="rId1" imgW="4815840" imgH="2979420" progId="Prism7.Document">
                  <p:embed/>
                </p:oleObj>
              </mc:Choice>
              <mc:Fallback>
                <p:oleObj name="Prism 7" r:id="rId1" imgW="4815840" imgH="2979420" progId="Prism7.Document">
                  <p:embed/>
                  <p:pic>
                    <p:nvPicPr>
                      <p:cNvPr id="0" name="Object 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90143" y="1674388"/>
                        <a:ext cx="4811713" cy="297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3239510" y="4654125"/>
            <a:ext cx="5712978" cy="306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0000"/>
                </a:solidFill>
                <a:latin typeface="Times New Roman" panose="02020503050405090304" pitchFamily="18" charset="0"/>
                <a:sym typeface="+mn-ea"/>
              </a:rPr>
              <a:t>Additional file 4</a:t>
            </a:r>
            <a:r>
              <a:rPr lang="en-US" sz="1400" kern="100" dirty="0">
                <a:latin typeface="Times New Roman" panose="02020503050405090304" pitchFamily="18" charset="0"/>
                <a:ea typeface="宋体" panose="02010600030101010101" pitchFamily="2" charset="-122"/>
              </a:rPr>
              <a:t> SUVmax </a:t>
            </a:r>
            <a:r>
              <a:rPr lang="en-US" altLang="zh-CN" sz="1400" kern="100" dirty="0">
                <a:latin typeface="Times New Roman" panose="02020503050405090304" pitchFamily="18" charset="0"/>
                <a:ea typeface="宋体" panose="02010600030101010101" pitchFamily="2" charset="-122"/>
              </a:rPr>
              <a:t>of</a:t>
            </a:r>
            <a:r>
              <a:rPr lang="en-US" sz="1400" kern="100" dirty="0">
                <a:latin typeface="Times New Roman" panose="02020503050405090304" pitchFamily="18" charset="0"/>
                <a:ea typeface="宋体" panose="02010600030101010101" pitchFamily="2" charset="-122"/>
              </a:rPr>
              <a:t> normal vertebrae, </a:t>
            </a:r>
            <a:r>
              <a:rPr lang="en-US" sz="1400" baseline="30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*</a:t>
            </a:r>
            <a:r>
              <a:rPr lang="en-US" sz="1400" i="1" dirty="0">
                <a:solidFill>
                  <a:srgbClr val="000000"/>
                </a:solidFill>
                <a:latin typeface="Times New Roman" panose="02020503050405090304" pitchFamily="18" charset="0"/>
              </a:rPr>
              <a:t>P</a:t>
            </a:r>
            <a:r>
              <a:rPr lang="en-US" sz="1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＜</a:t>
            </a:r>
            <a:r>
              <a:rPr lang="en-US" sz="1400" dirty="0">
                <a:solidFill>
                  <a:srgbClr val="000000"/>
                </a:solidFill>
                <a:latin typeface="Times New Roman" panose="02020503050405090304" pitchFamily="18" charset="0"/>
              </a:rPr>
              <a:t>0.05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WPS 文字</Application>
  <PresentationFormat>宽屏</PresentationFormat>
  <Paragraphs>2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方正书宋_GBK</vt:lpstr>
      <vt:lpstr>Wingdings</vt:lpstr>
      <vt:lpstr>宋体</vt:lpstr>
      <vt:lpstr>Arial Unicode MS</vt:lpstr>
      <vt:lpstr>汉仪书宋二KW</vt:lpstr>
      <vt:lpstr>Calibri Light</vt:lpstr>
      <vt:lpstr>Helvetica Neue</vt:lpstr>
      <vt:lpstr>Calibri</vt:lpstr>
      <vt:lpstr>微软雅黑</vt:lpstr>
      <vt:lpstr>汉仪旗黑KW</vt:lpstr>
      <vt:lpstr>Times New Roman</vt:lpstr>
      <vt:lpstr>宋体</vt:lpstr>
      <vt:lpstr>Office 主题</vt:lpstr>
      <vt:lpstr>Prism7.Document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qina</dc:creator>
  <cp:lastModifiedBy>qina</cp:lastModifiedBy>
  <cp:revision>1</cp:revision>
  <dcterms:created xsi:type="dcterms:W3CDTF">2020-12-16T11:31:19Z</dcterms:created>
  <dcterms:modified xsi:type="dcterms:W3CDTF">2020-12-16T11:31:19Z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2052-1.5.2.2273</vt:lpwstr>
  </property>
</Properties>
</file>