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70" r:id="rId2"/>
  </p:sldIdLst>
  <p:sldSz cx="6191250" cy="972026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 userDrawn="1">
          <p15:clr>
            <a:srgbClr val="A4A3A4"/>
          </p15:clr>
        </p15:guide>
        <p15:guide id="2" pos="19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906" y="-134"/>
      </p:cViewPr>
      <p:guideLst>
        <p:guide orient="horz" pos="3062"/>
        <p:guide pos="197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yagawa Ippei" userId="4d94818d6fb3b67d" providerId="LiveId" clId="{8F911EDD-49E2-4832-B94B-B7B5F1AD22A5}"/>
    <pc:docChg chg="undo custSel addSld modSld">
      <pc:chgData name="Miyagawa Ippei" userId="4d94818d6fb3b67d" providerId="LiveId" clId="{8F911EDD-49E2-4832-B94B-B7B5F1AD22A5}" dt="2021-10-16T10:10:16.164" v="690" actId="1076"/>
      <pc:docMkLst>
        <pc:docMk/>
      </pc:docMkLst>
      <pc:sldChg chg="modSp mod">
        <pc:chgData name="Miyagawa Ippei" userId="4d94818d6fb3b67d" providerId="LiveId" clId="{8F911EDD-49E2-4832-B94B-B7B5F1AD22A5}" dt="2021-10-16T08:22:38.411" v="20" actId="20577"/>
        <pc:sldMkLst>
          <pc:docMk/>
          <pc:sldMk cId="1443329958" sldId="265"/>
        </pc:sldMkLst>
        <pc:spChg chg="mod">
          <ac:chgData name="Miyagawa Ippei" userId="4d94818d6fb3b67d" providerId="LiveId" clId="{8F911EDD-49E2-4832-B94B-B7B5F1AD22A5}" dt="2021-10-16T08:22:38.411" v="20" actId="20577"/>
          <ac:spMkLst>
            <pc:docMk/>
            <pc:sldMk cId="1443329958" sldId="265"/>
            <ac:spMk id="110" creationId="{7939B978-892E-4DF8-88A8-52A04E071E75}"/>
          </ac:spMkLst>
        </pc:spChg>
      </pc:sldChg>
      <pc:sldChg chg="modSp mod">
        <pc:chgData name="Miyagawa Ippei" userId="4d94818d6fb3b67d" providerId="LiveId" clId="{8F911EDD-49E2-4832-B94B-B7B5F1AD22A5}" dt="2021-10-16T08:22:48.992" v="25" actId="20577"/>
        <pc:sldMkLst>
          <pc:docMk/>
          <pc:sldMk cId="880301330" sldId="266"/>
        </pc:sldMkLst>
        <pc:spChg chg="mod">
          <ac:chgData name="Miyagawa Ippei" userId="4d94818d6fb3b67d" providerId="LiveId" clId="{8F911EDD-49E2-4832-B94B-B7B5F1AD22A5}" dt="2021-10-16T08:22:48.992" v="25" actId="20577"/>
          <ac:spMkLst>
            <pc:docMk/>
            <pc:sldMk cId="880301330" sldId="266"/>
            <ac:spMk id="156" creationId="{0D983E4C-DF72-40B2-BD93-D2B5DF9568DC}"/>
          </ac:spMkLst>
        </pc:spChg>
      </pc:sldChg>
      <pc:sldChg chg="modSp mod">
        <pc:chgData name="Miyagawa Ippei" userId="4d94818d6fb3b67d" providerId="LiveId" clId="{8F911EDD-49E2-4832-B94B-B7B5F1AD22A5}" dt="2021-10-16T08:22:44.928" v="23" actId="20577"/>
        <pc:sldMkLst>
          <pc:docMk/>
          <pc:sldMk cId="634121607" sldId="267"/>
        </pc:sldMkLst>
        <pc:spChg chg="mod">
          <ac:chgData name="Miyagawa Ippei" userId="4d94818d6fb3b67d" providerId="LiveId" clId="{8F911EDD-49E2-4832-B94B-B7B5F1AD22A5}" dt="2021-10-16T08:22:44.928" v="23" actId="20577"/>
          <ac:spMkLst>
            <pc:docMk/>
            <pc:sldMk cId="634121607" sldId="267"/>
            <ac:spMk id="4" creationId="{D74CDB9B-97B1-4C6B-BD5C-A20D87844408}"/>
          </ac:spMkLst>
        </pc:spChg>
      </pc:sldChg>
      <pc:sldChg chg="modSp mod">
        <pc:chgData name="Miyagawa Ippei" userId="4d94818d6fb3b67d" providerId="LiveId" clId="{8F911EDD-49E2-4832-B94B-B7B5F1AD22A5}" dt="2021-10-16T08:22:34.381" v="18" actId="20577"/>
        <pc:sldMkLst>
          <pc:docMk/>
          <pc:sldMk cId="1387835975" sldId="268"/>
        </pc:sldMkLst>
        <pc:spChg chg="mod">
          <ac:chgData name="Miyagawa Ippei" userId="4d94818d6fb3b67d" providerId="LiveId" clId="{8F911EDD-49E2-4832-B94B-B7B5F1AD22A5}" dt="2021-10-16T08:22:34.381" v="18" actId="20577"/>
          <ac:spMkLst>
            <pc:docMk/>
            <pc:sldMk cId="1387835975" sldId="268"/>
            <ac:spMk id="4" creationId="{F605D6E0-ED9B-4C72-849E-C9D9BC291FB3}"/>
          </ac:spMkLst>
        </pc:spChg>
      </pc:sldChg>
      <pc:sldChg chg="addSp delSp modSp new mod">
        <pc:chgData name="Miyagawa Ippei" userId="4d94818d6fb3b67d" providerId="LiveId" clId="{8F911EDD-49E2-4832-B94B-B7B5F1AD22A5}" dt="2021-10-16T09:40:01.109" v="613" actId="6549"/>
        <pc:sldMkLst>
          <pc:docMk/>
          <pc:sldMk cId="4253917128" sldId="269"/>
        </pc:sldMkLst>
        <pc:spChg chg="add mod">
          <ac:chgData name="Miyagawa Ippei" userId="4d94818d6fb3b67d" providerId="LiveId" clId="{8F911EDD-49E2-4832-B94B-B7B5F1AD22A5}" dt="2021-10-16T09:40:01.109" v="613" actId="6549"/>
          <ac:spMkLst>
            <pc:docMk/>
            <pc:sldMk cId="4253917128" sldId="269"/>
            <ac:spMk id="5" creationId="{7FF007C1-7C7C-4BD8-B37D-BCBF0A276165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6" creationId="{8F0342F0-F210-4B56-819E-21EF118B0FB7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7" creationId="{94F70EC1-3743-42C2-ACA5-584B6FBF3E7D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8" creationId="{C0EED63A-A08E-4EF4-8F8C-4F6F2E70FAA4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9" creationId="{470A8EFD-1872-4F58-A564-E46AC2F67321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0" creationId="{666E5F71-8ECE-40E7-A3E1-3552FAF95AEF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1" creationId="{27B2657F-9A9D-4241-A71C-CD2B301432B7}"/>
          </ac:spMkLst>
        </pc:spChg>
        <pc:spChg chg="add del mod">
          <ac:chgData name="Miyagawa Ippei" userId="4d94818d6fb3b67d" providerId="LiveId" clId="{8F911EDD-49E2-4832-B94B-B7B5F1AD22A5}" dt="2021-10-16T08:25:09.406" v="145" actId="478"/>
          <ac:spMkLst>
            <pc:docMk/>
            <pc:sldMk cId="4253917128" sldId="269"/>
            <ac:spMk id="12" creationId="{65C3EB8C-16BC-44C7-A3DF-2C5AC5CDEEEA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3" creationId="{EB584EDF-C858-401E-8982-1E4BBFC269BE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4" creationId="{92908A73-B4A7-4938-BB39-8EF500D48CF4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5" creationId="{03EA92B2-0B83-4A3A-B830-AC983DD78C8E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6" creationId="{87B92A8E-2A46-4417-969C-7D73B2FB7C22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7" creationId="{85EC73B9-11FF-4B8A-B64F-F367CD34B1FB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8" creationId="{4FC8CBED-31DD-43EB-890A-B5AFE1809D05}"/>
          </ac:spMkLst>
        </pc:spChg>
        <pc:spChg chg="add mo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20" creationId="{05777EEE-E393-46AB-A5A8-D238AEC46486}"/>
          </ac:spMkLst>
        </pc:spChg>
        <pc:spChg chg="add mod">
          <ac:chgData name="Miyagawa Ippei" userId="4d94818d6fb3b67d" providerId="LiveId" clId="{8F911EDD-49E2-4832-B94B-B7B5F1AD22A5}" dt="2021-10-16T09:39:19.239" v="582" actId="20577"/>
          <ac:spMkLst>
            <pc:docMk/>
            <pc:sldMk cId="4253917128" sldId="269"/>
            <ac:spMk id="21" creationId="{D0320326-E0D3-449A-9FEC-0470DCCC73FF}"/>
          </ac:spMkLst>
        </pc:spChg>
        <pc:spChg chg="add mod">
          <ac:chgData name="Miyagawa Ippei" userId="4d94818d6fb3b67d" providerId="LiveId" clId="{8F911EDD-49E2-4832-B94B-B7B5F1AD22A5}" dt="2021-10-16T09:39:42.522" v="607" actId="20577"/>
          <ac:spMkLst>
            <pc:docMk/>
            <pc:sldMk cId="4253917128" sldId="269"/>
            <ac:spMk id="22" creationId="{6C110D80-A47E-4AD1-8C74-8982176D5241}"/>
          </ac:spMkLst>
        </pc:sp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2" creationId="{D5DAD16B-ABFD-450D-9C47-45AC2E760F03}"/>
          </ac:graphicFrameMkLst>
        </pc:graphicFrame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3" creationId="{4B067512-7F2B-4890-8F62-6AD6D369FB50}"/>
          </ac:graphicFrameMkLst>
        </pc:graphicFrame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4" creationId="{87CB2DA9-F294-4F35-BD77-86D6148F2427}"/>
          </ac:graphicFrameMkLst>
        </pc:graphicFrameChg>
        <pc:graphicFrameChg chg="add mod">
          <ac:chgData name="Miyagawa Ippei" userId="4d94818d6fb3b67d" providerId="LiveId" clId="{8F911EDD-49E2-4832-B94B-B7B5F1AD22A5}" dt="2021-10-16T09:37:58.123" v="547" actId="1076"/>
          <ac:graphicFrameMkLst>
            <pc:docMk/>
            <pc:sldMk cId="4253917128" sldId="269"/>
            <ac:graphicFrameMk id="19" creationId="{6F8DBE48-49AB-4D74-BF8B-051A8C0F37B4}"/>
          </ac:graphicFrameMkLst>
        </pc:graphicFrameChg>
      </pc:sldChg>
      <pc:sldChg chg="addSp delSp modSp new mod">
        <pc:chgData name="Miyagawa Ippei" userId="4d94818d6fb3b67d" providerId="LiveId" clId="{8F911EDD-49E2-4832-B94B-B7B5F1AD22A5}" dt="2021-10-16T10:10:16.164" v="690" actId="1076"/>
        <pc:sldMkLst>
          <pc:docMk/>
          <pc:sldMk cId="1666055639" sldId="270"/>
        </pc:sldMkLst>
        <pc:spChg chg="add del mod">
          <ac:chgData name="Miyagawa Ippei" userId="4d94818d6fb3b67d" providerId="LiveId" clId="{8F911EDD-49E2-4832-B94B-B7B5F1AD22A5}" dt="2021-10-16T09:23:39.576" v="310" actId="478"/>
          <ac:spMkLst>
            <pc:docMk/>
            <pc:sldMk cId="1666055639" sldId="270"/>
            <ac:spMk id="6" creationId="{68EBE95C-B1F3-4172-8FC4-8F16739F2D69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7" creationId="{9C7D5499-BD1B-474D-8737-20CCA6CD5F3B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8" creationId="{7C547709-2BF1-48C3-870D-F52EE8E130D0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9" creationId="{EF557416-5FE0-4D12-8876-DB4F8EFFDB20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0" creationId="{53AB439B-FAFC-4990-A4C8-5078CD8FEB23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1" creationId="{211E36C1-E4B3-4F36-BE92-0BE05745A769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2" creationId="{E88BFE8C-BBF7-4BAE-908B-BE586E6A9B3E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3" creationId="{856C5D70-2999-4966-B2CC-2AD256395736}"/>
          </ac:spMkLst>
        </pc:spChg>
        <pc:spChg chg="add del mod">
          <ac:chgData name="Miyagawa Ippei" userId="4d94818d6fb3b67d" providerId="LiveId" clId="{8F911EDD-49E2-4832-B94B-B7B5F1AD22A5}" dt="2021-10-16T09:40:08.220" v="614" actId="478"/>
          <ac:spMkLst>
            <pc:docMk/>
            <pc:sldMk cId="1666055639" sldId="270"/>
            <ac:spMk id="14" creationId="{7E7C22E2-842B-46CB-AD2D-189ED1802A36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4" creationId="{AF346024-C6F1-4F10-AB31-17527F989223}"/>
          </ac:spMkLst>
        </pc:spChg>
        <pc:spChg chg="add mod">
          <ac:chgData name="Miyagawa Ippei" userId="4d94818d6fb3b67d" providerId="LiveId" clId="{8F911EDD-49E2-4832-B94B-B7B5F1AD22A5}" dt="2021-10-16T10:02:56.746" v="657" actId="20577"/>
          <ac:spMkLst>
            <pc:docMk/>
            <pc:sldMk cId="1666055639" sldId="270"/>
            <ac:spMk id="15" creationId="{737DD1EB-459F-45A6-BE4F-362CAABD81DF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6" creationId="{F49A8CA4-EDE0-40D9-BEAA-7105C4AFC490}"/>
          </ac:spMkLst>
        </pc:spChg>
        <pc:graphicFrameChg chg="add del mod">
          <ac:chgData name="Miyagawa Ippei" userId="4d94818d6fb3b67d" providerId="LiveId" clId="{8F911EDD-49E2-4832-B94B-B7B5F1AD22A5}" dt="2021-10-16T08:56:39.800" v="283" actId="478"/>
          <ac:graphicFrameMkLst>
            <pc:docMk/>
            <pc:sldMk cId="1666055639" sldId="270"/>
            <ac:graphicFrameMk id="2" creationId="{821EBBEF-0B59-4A7B-A0E1-95493F4739D6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2" creationId="{8E4E4C3C-C84F-4C11-A824-1B8984D7ECD6}"/>
          </ac:graphicFrameMkLst>
        </pc:graphicFrameChg>
        <pc:graphicFrameChg chg="add del mod">
          <ac:chgData name="Miyagawa Ippei" userId="4d94818d6fb3b67d" providerId="LiveId" clId="{8F911EDD-49E2-4832-B94B-B7B5F1AD22A5}" dt="2021-10-16T08:57:08.087" v="287" actId="478"/>
          <ac:graphicFrameMkLst>
            <pc:docMk/>
            <pc:sldMk cId="1666055639" sldId="270"/>
            <ac:graphicFrameMk id="3" creationId="{10326C71-8C89-403A-B52B-FF923461FEFB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3" creationId="{42E74D0C-BB6A-450C-B04F-796E5CB4BBC6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4" creationId="{16857970-9E94-4A14-B2EA-0266132638CA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5" creationId="{CEF4840D-4EEE-4BBB-84CD-FB7E8F2A9F97}"/>
          </ac:graphicFrameMkLst>
        </pc:graphicFrameChg>
        <pc:graphicFrameChg chg="add del mod">
          <ac:chgData name="Miyagawa Ippei" userId="4d94818d6fb3b67d" providerId="LiveId" clId="{8F911EDD-49E2-4832-B94B-B7B5F1AD22A5}" dt="2021-10-16T09:33:01.963" v="382" actId="478"/>
          <ac:graphicFrameMkLst>
            <pc:docMk/>
            <pc:sldMk cId="1666055639" sldId="270"/>
            <ac:graphicFrameMk id="12" creationId="{46604EC6-43DC-4D61-87C3-C44097556F4A}"/>
          </ac:graphicFrameMkLst>
        </pc:graphicFrameChg>
        <pc:graphicFrameChg chg="add del mod">
          <ac:chgData name="Miyagawa Ippei" userId="4d94818d6fb3b67d" providerId="LiveId" clId="{8F911EDD-49E2-4832-B94B-B7B5F1AD22A5}" dt="2021-10-16T09:40:08.220" v="614" actId="478"/>
          <ac:graphicFrameMkLst>
            <pc:docMk/>
            <pc:sldMk cId="1666055639" sldId="270"/>
            <ac:graphicFrameMk id="13" creationId="{B6F06380-2D2C-47BD-B026-D2ED956C7C94}"/>
          </ac:graphicFrameMkLst>
        </pc:graphicFrameChg>
      </pc:sldChg>
    </pc:docChg>
  </pc:docChgLst>
  <pc:docChgLst>
    <pc:chgData name="Miyagawa Ippei" userId="4d94818d6fb3b67d" providerId="LiveId" clId="{24003450-919B-4B5A-9D4B-7CBCBDF4E5E0}"/>
    <pc:docChg chg="undo custSel addSld delSld modSld sldOrd">
      <pc:chgData name="Miyagawa Ippei" userId="4d94818d6fb3b67d" providerId="LiveId" clId="{24003450-919B-4B5A-9D4B-7CBCBDF4E5E0}" dt="2021-10-10T15:13:33.502" v="2227" actId="1076"/>
      <pc:docMkLst>
        <pc:docMk/>
      </pc:docMkLst>
      <pc:sldChg chg="addSp delSp modSp del mod">
        <pc:chgData name="Miyagawa Ippei" userId="4d94818d6fb3b67d" providerId="LiveId" clId="{24003450-919B-4B5A-9D4B-7CBCBDF4E5E0}" dt="2021-10-09T14:01:26.043" v="1516" actId="47"/>
        <pc:sldMkLst>
          <pc:docMk/>
          <pc:sldMk cId="3556340365" sldId="263"/>
        </pc:sldMkLst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4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5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8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9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0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2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3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5" creationId="{00000000-0000-0000-0000-000000000000}"/>
          </ac:spMkLst>
        </pc:spChg>
        <pc:spChg chg="add del mod">
          <ac:chgData name="Miyagawa Ippei" userId="4d94818d6fb3b67d" providerId="LiveId" clId="{24003450-919B-4B5A-9D4B-7CBCBDF4E5E0}" dt="2021-10-09T12:55:13.205" v="33" actId="11529"/>
          <ac:spMkLst>
            <pc:docMk/>
            <pc:sldMk cId="3556340365" sldId="263"/>
            <ac:spMk id="18" creationId="{3E73147A-727C-4C3A-9FED-6D0AC2BB5235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31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33" creationId="{00000000-0000-0000-0000-000000000000}"/>
          </ac:spMkLst>
        </pc:s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4" creationId="{00000000-0000-0000-0000-000000000000}"/>
          </ac:grpSpMkLst>
        </pc:gr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5" creationId="{00000000-0000-0000-0000-000000000000}"/>
          </ac:grpSpMkLst>
        </pc:gr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7" creationId="{00000000-0000-0000-0000-000000000000}"/>
          </ac:grpSpMkLst>
        </pc:grp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6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11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28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32" creationId="{00000000-0000-0000-0000-000000000000}"/>
          </ac:cxnSpMkLst>
        </pc:cxnChg>
      </pc:sldChg>
      <pc:sldChg chg="addSp delSp modSp new mod ord">
        <pc:chgData name="Miyagawa Ippei" userId="4d94818d6fb3b67d" providerId="LiveId" clId="{24003450-919B-4B5A-9D4B-7CBCBDF4E5E0}" dt="2021-10-09T14:01:21.645" v="1515"/>
        <pc:sldMkLst>
          <pc:docMk/>
          <pc:sldMk cId="57734454" sldId="264"/>
        </pc:sldMkLst>
        <pc:spChg chg="del">
          <ac:chgData name="Miyagawa Ippei" userId="4d94818d6fb3b67d" providerId="LiveId" clId="{24003450-919B-4B5A-9D4B-7CBCBDF4E5E0}" dt="2021-10-09T12:55:27.126" v="37" actId="478"/>
          <ac:spMkLst>
            <pc:docMk/>
            <pc:sldMk cId="57734454" sldId="264"/>
            <ac:spMk id="2" creationId="{09CB18B7-1C05-4546-BA12-EAB1ACA1DF04}"/>
          </ac:spMkLst>
        </pc:spChg>
        <pc:spChg chg="del">
          <ac:chgData name="Miyagawa Ippei" userId="4d94818d6fb3b67d" providerId="LiveId" clId="{24003450-919B-4B5A-9D4B-7CBCBDF4E5E0}" dt="2021-10-09T12:55:24.994" v="36" actId="478"/>
          <ac:spMkLst>
            <pc:docMk/>
            <pc:sldMk cId="57734454" sldId="264"/>
            <ac:spMk id="3" creationId="{61C187E6-36A0-440E-B734-089019EB55B5}"/>
          </ac:spMkLst>
        </pc:spChg>
        <pc:spChg chg="add mod">
          <ac:chgData name="Miyagawa Ippei" userId="4d94818d6fb3b67d" providerId="LiveId" clId="{24003450-919B-4B5A-9D4B-7CBCBDF4E5E0}" dt="2021-10-09T13:52:43.057" v="1151" actId="14100"/>
          <ac:spMkLst>
            <pc:docMk/>
            <pc:sldMk cId="57734454" sldId="264"/>
            <ac:spMk id="4" creationId="{10FE1F7B-7008-4D9F-8DCC-DD8B2A9F20EE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5" creationId="{94E6524E-3279-459F-B147-90D840C54B34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7" creationId="{DBA3A984-24D0-43A3-BFD8-29BF9C81DA53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9" creationId="{725817A6-9286-4740-9EB4-D467FE2C88A7}"/>
          </ac:spMkLst>
        </pc:spChg>
        <pc:spChg chg="add mod">
          <ac:chgData name="Miyagawa Ippei" userId="4d94818d6fb3b67d" providerId="LiveId" clId="{24003450-919B-4B5A-9D4B-7CBCBDF4E5E0}" dt="2021-10-09T13:52:33.109" v="1149" actId="1076"/>
          <ac:spMkLst>
            <pc:docMk/>
            <pc:sldMk cId="57734454" sldId="264"/>
            <ac:spMk id="10" creationId="{25668683-E85D-4389-B551-4670F068EE36}"/>
          </ac:spMkLst>
        </pc:spChg>
        <pc:spChg chg="add del mod">
          <ac:chgData name="Miyagawa Ippei" userId="4d94818d6fb3b67d" providerId="LiveId" clId="{24003450-919B-4B5A-9D4B-7CBCBDF4E5E0}" dt="2021-10-09T12:59:23.789" v="156" actId="478"/>
          <ac:spMkLst>
            <pc:docMk/>
            <pc:sldMk cId="57734454" sldId="264"/>
            <ac:spMk id="11" creationId="{4F23102C-0449-41B9-8B50-9335E55C15CE}"/>
          </ac:spMkLst>
        </pc:spChg>
        <pc:spChg chg="add mod">
          <ac:chgData name="Miyagawa Ippei" userId="4d94818d6fb3b67d" providerId="LiveId" clId="{24003450-919B-4B5A-9D4B-7CBCBDF4E5E0}" dt="2021-10-09T13:52:33.109" v="1149" actId="1076"/>
          <ac:spMkLst>
            <pc:docMk/>
            <pc:sldMk cId="57734454" sldId="264"/>
            <ac:spMk id="12" creationId="{29B748C4-16D5-41DA-B50B-58837E7D1E7D}"/>
          </ac:spMkLst>
        </pc:spChg>
        <pc:spChg chg="add del mod">
          <ac:chgData name="Miyagawa Ippei" userId="4d94818d6fb3b67d" providerId="LiveId" clId="{24003450-919B-4B5A-9D4B-7CBCBDF4E5E0}" dt="2021-10-09T13:01:44.038" v="222" actId="478"/>
          <ac:spMkLst>
            <pc:docMk/>
            <pc:sldMk cId="57734454" sldId="264"/>
            <ac:spMk id="13" creationId="{70639938-5B42-405A-8E38-3A5B076DFAC2}"/>
          </ac:spMkLst>
        </pc:spChg>
        <pc:spChg chg="add mod">
          <ac:chgData name="Miyagawa Ippei" userId="4d94818d6fb3b67d" providerId="LiveId" clId="{24003450-919B-4B5A-9D4B-7CBCBDF4E5E0}" dt="2021-10-09T13:52:43.057" v="1151" actId="14100"/>
          <ac:spMkLst>
            <pc:docMk/>
            <pc:sldMk cId="57734454" sldId="264"/>
            <ac:spMk id="14" creationId="{ED28B1E7-6D96-4C4E-825A-124827807E80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15" creationId="{D72E58F8-EFB9-4FA1-859D-2D9DBA2AFB7D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16" creationId="{3E0E8F0C-8663-41E2-8D71-0C3BE1BCF026}"/>
          </ac:spMkLst>
        </pc:spChg>
        <pc:spChg chg="add mod">
          <ac:chgData name="Miyagawa Ippei" userId="4d94818d6fb3b67d" providerId="LiveId" clId="{24003450-919B-4B5A-9D4B-7CBCBDF4E5E0}" dt="2021-10-09T13:52:37.914" v="1150" actId="1076"/>
          <ac:spMkLst>
            <pc:docMk/>
            <pc:sldMk cId="57734454" sldId="264"/>
            <ac:spMk id="17" creationId="{F95214F7-561D-4ACB-801B-94DA6DCF82A3}"/>
          </ac:spMkLst>
        </pc:spChg>
        <pc:spChg chg="add mod">
          <ac:chgData name="Miyagawa Ippei" userId="4d94818d6fb3b67d" providerId="LiveId" clId="{24003450-919B-4B5A-9D4B-7CBCBDF4E5E0}" dt="2021-10-09T13:52:37.914" v="1150" actId="1076"/>
          <ac:spMkLst>
            <pc:docMk/>
            <pc:sldMk cId="57734454" sldId="264"/>
            <ac:spMk id="18" creationId="{F948A06E-70EB-4546-903D-754312182FA8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20" creationId="{4D1DA7C0-D902-4514-8FF5-BC04F71A32C4}"/>
          </ac:spMkLst>
        </pc:spChg>
        <pc:spChg chg="add del mod">
          <ac:chgData name="Miyagawa Ippei" userId="4d94818d6fb3b67d" providerId="LiveId" clId="{24003450-919B-4B5A-9D4B-7CBCBDF4E5E0}" dt="2021-10-09T13:05:23.293" v="266" actId="478"/>
          <ac:spMkLst>
            <pc:docMk/>
            <pc:sldMk cId="57734454" sldId="264"/>
            <ac:spMk id="24" creationId="{0970A8CC-6804-47DF-8421-486C0662D7AD}"/>
          </ac:spMkLst>
        </pc:spChg>
        <pc:spChg chg="add mod">
          <ac:chgData name="Miyagawa Ippei" userId="4d94818d6fb3b67d" providerId="LiveId" clId="{24003450-919B-4B5A-9D4B-7CBCBDF4E5E0}" dt="2021-10-09T14:00:37.470" v="1503" actId="1076"/>
          <ac:spMkLst>
            <pc:docMk/>
            <pc:sldMk cId="57734454" sldId="264"/>
            <ac:spMk id="28" creationId="{D2F74635-E312-4CCB-A921-45EF49989625}"/>
          </ac:spMkLst>
        </pc:spChg>
        <pc:spChg chg="add mod">
          <ac:chgData name="Miyagawa Ippei" userId="4d94818d6fb3b67d" providerId="LiveId" clId="{24003450-919B-4B5A-9D4B-7CBCBDF4E5E0}" dt="2021-10-09T13:59:18.258" v="1470" actId="14100"/>
          <ac:spMkLst>
            <pc:docMk/>
            <pc:sldMk cId="57734454" sldId="264"/>
            <ac:spMk id="29" creationId="{04267A3E-AEA1-4895-AB69-6A065676217A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30" creationId="{A60EFA39-0AC9-4AF7-9E94-14FA88DF9C2D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31" creationId="{7A23E6F3-C7C2-4C5B-B42D-FF7CE50C0E10}"/>
          </ac:spMkLst>
        </pc:spChg>
        <pc:spChg chg="add mod">
          <ac:chgData name="Miyagawa Ippei" userId="4d94818d6fb3b67d" providerId="LiveId" clId="{24003450-919B-4B5A-9D4B-7CBCBDF4E5E0}" dt="2021-10-09T13:59:08.324" v="1466" actId="1076"/>
          <ac:spMkLst>
            <pc:docMk/>
            <pc:sldMk cId="57734454" sldId="264"/>
            <ac:spMk id="32" creationId="{4600CE43-1F1B-4133-A3D4-E1E0C5CAE29D}"/>
          </ac:spMkLst>
        </pc:spChg>
        <pc:spChg chg="add mod">
          <ac:chgData name="Miyagawa Ippei" userId="4d94818d6fb3b67d" providerId="LiveId" clId="{24003450-919B-4B5A-9D4B-7CBCBDF4E5E0}" dt="2021-10-09T13:59:08.324" v="1466" actId="1076"/>
          <ac:spMkLst>
            <pc:docMk/>
            <pc:sldMk cId="57734454" sldId="264"/>
            <ac:spMk id="33" creationId="{559ADBDE-5F35-42E1-B520-679FDB7CB49E}"/>
          </ac:spMkLst>
        </pc:spChg>
        <pc:spChg chg="add del mod">
          <ac:chgData name="Miyagawa Ippei" userId="4d94818d6fb3b67d" providerId="LiveId" clId="{24003450-919B-4B5A-9D4B-7CBCBDF4E5E0}" dt="2021-10-09T13:42:29.970" v="923" actId="478"/>
          <ac:spMkLst>
            <pc:docMk/>
            <pc:sldMk cId="57734454" sldId="264"/>
            <ac:spMk id="34" creationId="{C30B4FF1-7185-4585-B5CD-88DA085B76E7}"/>
          </ac:spMkLst>
        </pc:spChg>
        <pc:spChg chg="add del mod">
          <ac:chgData name="Miyagawa Ippei" userId="4d94818d6fb3b67d" providerId="LiveId" clId="{24003450-919B-4B5A-9D4B-7CBCBDF4E5E0}" dt="2021-10-09T13:41:13.164" v="906" actId="478"/>
          <ac:spMkLst>
            <pc:docMk/>
            <pc:sldMk cId="57734454" sldId="264"/>
            <ac:spMk id="35" creationId="{984FD04A-1543-48BE-B351-073D5A1DEF4B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6" creationId="{6749179B-84D8-40BE-82FD-E8678FFDAB87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7" creationId="{BA86FD6E-4D77-4613-8208-E92B33EFD66A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8" creationId="{136D4C3B-0BAF-4482-973D-25DAEB58EF0F}"/>
          </ac:spMkLst>
        </pc:spChg>
        <pc:spChg chg="add del mod">
          <ac:chgData name="Miyagawa Ippei" userId="4d94818d6fb3b67d" providerId="LiveId" clId="{24003450-919B-4B5A-9D4B-7CBCBDF4E5E0}" dt="2021-10-09T13:42:29.970" v="923" actId="478"/>
          <ac:spMkLst>
            <pc:docMk/>
            <pc:sldMk cId="57734454" sldId="264"/>
            <ac:spMk id="39" creationId="{16C1C6AB-8D0F-45ED-991F-3C56F49F9AF9}"/>
          </ac:spMkLst>
        </pc:spChg>
        <pc:spChg chg="add del mod">
          <ac:chgData name="Miyagawa Ippei" userId="4d94818d6fb3b67d" providerId="LiveId" clId="{24003450-919B-4B5A-9D4B-7CBCBDF4E5E0}" dt="2021-10-09T13:41:31.387" v="912"/>
          <ac:spMkLst>
            <pc:docMk/>
            <pc:sldMk cId="57734454" sldId="264"/>
            <ac:spMk id="40" creationId="{C5CFB9E1-8AC7-49C6-ABB7-0C83C730518F}"/>
          </ac:spMkLst>
        </pc:spChg>
        <pc:spChg chg="add mod">
          <ac:chgData name="Miyagawa Ippei" userId="4d94818d6fb3b67d" providerId="LiveId" clId="{24003450-919B-4B5A-9D4B-7CBCBDF4E5E0}" dt="2021-10-09T14:00:02.033" v="1478" actId="1076"/>
          <ac:spMkLst>
            <pc:docMk/>
            <pc:sldMk cId="57734454" sldId="264"/>
            <ac:spMk id="43" creationId="{F3E69829-9E45-450D-858F-B16E791E11E3}"/>
          </ac:spMkLst>
        </pc:spChg>
        <pc:spChg chg="add mod">
          <ac:chgData name="Miyagawa Ippei" userId="4d94818d6fb3b67d" providerId="LiveId" clId="{24003450-919B-4B5A-9D4B-7CBCBDF4E5E0}" dt="2021-10-09T13:57:19.064" v="1403" actId="1076"/>
          <ac:spMkLst>
            <pc:docMk/>
            <pc:sldMk cId="57734454" sldId="264"/>
            <ac:spMk id="44" creationId="{5808A741-D7D5-4B1C-A340-C2636FF9F88C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46" creationId="{C87BBB1D-01D6-432F-862F-AD930C64D5C5}"/>
          </ac:spMkLst>
        </pc:spChg>
        <pc:spChg chg="add mod">
          <ac:chgData name="Miyagawa Ippei" userId="4d94818d6fb3b67d" providerId="LiveId" clId="{24003450-919B-4B5A-9D4B-7CBCBDF4E5E0}" dt="2021-10-09T13:58:45.772" v="1464"/>
          <ac:spMkLst>
            <pc:docMk/>
            <pc:sldMk cId="57734454" sldId="264"/>
            <ac:spMk id="48" creationId="{049898A6-5B55-4ACA-867B-2B87863C296E}"/>
          </ac:spMkLst>
        </pc:spChg>
        <pc:spChg chg="add mod ord">
          <ac:chgData name="Miyagawa Ippei" userId="4d94818d6fb3b67d" providerId="LiveId" clId="{24003450-919B-4B5A-9D4B-7CBCBDF4E5E0}" dt="2021-10-09T13:59:50.335" v="1475" actId="14100"/>
          <ac:spMkLst>
            <pc:docMk/>
            <pc:sldMk cId="57734454" sldId="264"/>
            <ac:spMk id="49" creationId="{D8177D32-CA75-4423-AB1D-7883000480B3}"/>
          </ac:spMkLst>
        </pc:spChg>
        <pc:spChg chg="add del mod">
          <ac:chgData name="Miyagawa Ippei" userId="4d94818d6fb3b67d" providerId="LiveId" clId="{24003450-919B-4B5A-9D4B-7CBCBDF4E5E0}" dt="2021-10-09T13:40:19.022" v="890" actId="478"/>
          <ac:spMkLst>
            <pc:docMk/>
            <pc:sldMk cId="57734454" sldId="264"/>
            <ac:spMk id="51" creationId="{FDEEEE4C-C03F-4767-BE7B-D044B906FA05}"/>
          </ac:spMkLst>
        </pc:spChg>
        <pc:spChg chg="add mod">
          <ac:chgData name="Miyagawa Ippei" userId="4d94818d6fb3b67d" providerId="LiveId" clId="{24003450-919B-4B5A-9D4B-7CBCBDF4E5E0}" dt="2021-10-09T13:59:36.922" v="1473" actId="1076"/>
          <ac:spMkLst>
            <pc:docMk/>
            <pc:sldMk cId="57734454" sldId="264"/>
            <ac:spMk id="52" creationId="{7CE898F5-5B23-4E4F-9C38-C24D61D30B91}"/>
          </ac:spMkLst>
        </pc:spChg>
        <pc:spChg chg="add mod">
          <ac:chgData name="Miyagawa Ippei" userId="4d94818d6fb3b67d" providerId="LiveId" clId="{24003450-919B-4B5A-9D4B-7CBCBDF4E5E0}" dt="2021-10-09T13:59:36.922" v="1473" actId="1076"/>
          <ac:spMkLst>
            <pc:docMk/>
            <pc:sldMk cId="57734454" sldId="264"/>
            <ac:spMk id="53" creationId="{55EB4B22-B919-4E37-B271-88B5993CE475}"/>
          </ac:spMkLst>
        </pc:spChg>
        <pc:spChg chg="add mod">
          <ac:chgData name="Miyagawa Ippei" userId="4d94818d6fb3b67d" providerId="LiveId" clId="{24003450-919B-4B5A-9D4B-7CBCBDF4E5E0}" dt="2021-10-09T13:58:43.013" v="1460"/>
          <ac:spMkLst>
            <pc:docMk/>
            <pc:sldMk cId="57734454" sldId="264"/>
            <ac:spMk id="54" creationId="{F7B79BCB-91FE-457A-BBD9-F8F07BCECE78}"/>
          </ac:spMkLst>
        </pc:spChg>
        <pc:spChg chg="add mod">
          <ac:chgData name="Miyagawa Ippei" userId="4d94818d6fb3b67d" providerId="LiveId" clId="{24003450-919B-4B5A-9D4B-7CBCBDF4E5E0}" dt="2021-10-09T13:59:45.417" v="1474" actId="1076"/>
          <ac:spMkLst>
            <pc:docMk/>
            <pc:sldMk cId="57734454" sldId="264"/>
            <ac:spMk id="55" creationId="{2453D9E7-2309-4344-B65D-AFF95E823821}"/>
          </ac:spMkLst>
        </pc:spChg>
        <pc:spChg chg="add mod">
          <ac:chgData name="Miyagawa Ippei" userId="4d94818d6fb3b67d" providerId="LiveId" clId="{24003450-919B-4B5A-9D4B-7CBCBDF4E5E0}" dt="2021-10-09T13:59:45.417" v="1474" actId="1076"/>
          <ac:spMkLst>
            <pc:docMk/>
            <pc:sldMk cId="57734454" sldId="264"/>
            <ac:spMk id="56" creationId="{63DF3F2A-2300-4C0D-8883-3E872ED7B8DE}"/>
          </ac:spMkLst>
        </pc:spChg>
        <pc:spChg chg="add del mod">
          <ac:chgData name="Miyagawa Ippei" userId="4d94818d6fb3b67d" providerId="LiveId" clId="{24003450-919B-4B5A-9D4B-7CBCBDF4E5E0}" dt="2021-10-09T13:41:29.806" v="910"/>
          <ac:spMkLst>
            <pc:docMk/>
            <pc:sldMk cId="57734454" sldId="264"/>
            <ac:spMk id="57" creationId="{08D5826E-94EA-44EC-B99A-A50AE41B75E8}"/>
          </ac:spMkLst>
        </pc:spChg>
        <pc:spChg chg="add del mod">
          <ac:chgData name="Miyagawa Ippei" userId="4d94818d6fb3b67d" providerId="LiveId" clId="{24003450-919B-4B5A-9D4B-7CBCBDF4E5E0}" dt="2021-10-09T13:41:35.295" v="914" actId="478"/>
          <ac:spMkLst>
            <pc:docMk/>
            <pc:sldMk cId="57734454" sldId="264"/>
            <ac:spMk id="58" creationId="{8DB29A7A-37C1-4226-BF04-F553762C61AD}"/>
          </ac:spMkLst>
        </pc:spChg>
        <pc:spChg chg="add mod ord">
          <ac:chgData name="Miyagawa Ippei" userId="4d94818d6fb3b67d" providerId="LiveId" clId="{24003450-919B-4B5A-9D4B-7CBCBDF4E5E0}" dt="2021-10-09T13:59:52.979" v="1476" actId="14100"/>
          <ac:spMkLst>
            <pc:docMk/>
            <pc:sldMk cId="57734454" sldId="264"/>
            <ac:spMk id="59" creationId="{F107CF65-DA18-4F93-A9CD-1F5125CA5254}"/>
          </ac:spMkLst>
        </pc:spChg>
        <pc:spChg chg="add mod">
          <ac:chgData name="Miyagawa Ippei" userId="4d94818d6fb3b67d" providerId="LiveId" clId="{24003450-919B-4B5A-9D4B-7CBCBDF4E5E0}" dt="2021-10-09T13:59:21.353" v="1471" actId="14100"/>
          <ac:spMkLst>
            <pc:docMk/>
            <pc:sldMk cId="57734454" sldId="264"/>
            <ac:spMk id="60" creationId="{37691930-5A75-4A5D-9382-26D5F44E81A3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61" creationId="{05CEC62E-83A8-48DD-B2D3-9790A9AC1995}"/>
          </ac:spMkLst>
        </pc:spChg>
        <pc:spChg chg="add mod">
          <ac:chgData name="Miyagawa Ippei" userId="4d94818d6fb3b67d" providerId="LiveId" clId="{24003450-919B-4B5A-9D4B-7CBCBDF4E5E0}" dt="2021-10-09T13:59:14.198" v="1467" actId="1076"/>
          <ac:spMkLst>
            <pc:docMk/>
            <pc:sldMk cId="57734454" sldId="264"/>
            <ac:spMk id="62" creationId="{2D1805FF-73F2-40FF-ABFA-657A15045D1E}"/>
          </ac:spMkLst>
        </pc:spChg>
        <pc:spChg chg="add mod">
          <ac:chgData name="Miyagawa Ippei" userId="4d94818d6fb3b67d" providerId="LiveId" clId="{24003450-919B-4B5A-9D4B-7CBCBDF4E5E0}" dt="2021-10-09T13:59:14.198" v="1467" actId="1076"/>
          <ac:spMkLst>
            <pc:docMk/>
            <pc:sldMk cId="57734454" sldId="264"/>
            <ac:spMk id="63" creationId="{B898F544-9B88-492A-8E5E-272C6DA069BD}"/>
          </ac:spMkLst>
        </pc:spChg>
        <pc:spChg chg="add mod">
          <ac:chgData name="Miyagawa Ippei" userId="4d94818d6fb3b67d" providerId="LiveId" clId="{24003450-919B-4B5A-9D4B-7CBCBDF4E5E0}" dt="2021-10-09T14:00:27.246" v="1502" actId="20577"/>
          <ac:spMkLst>
            <pc:docMk/>
            <pc:sldMk cId="57734454" sldId="264"/>
            <ac:spMk id="69" creationId="{EE897300-8B29-43FE-9A30-5D3C1A390204}"/>
          </ac:spMkLst>
        </pc:spChg>
        <pc:spChg chg="add mod">
          <ac:chgData name="Miyagawa Ippei" userId="4d94818d6fb3b67d" providerId="LiveId" clId="{24003450-919B-4B5A-9D4B-7CBCBDF4E5E0}" dt="2021-10-09T13:55:54.757" v="1317" actId="1076"/>
          <ac:spMkLst>
            <pc:docMk/>
            <pc:sldMk cId="57734454" sldId="264"/>
            <ac:spMk id="72" creationId="{79CB4899-9BB1-428F-9968-B0E386E14C6D}"/>
          </ac:spMkLst>
        </pc:spChg>
        <pc:spChg chg="add mod">
          <ac:chgData name="Miyagawa Ippei" userId="4d94818d6fb3b67d" providerId="LiveId" clId="{24003450-919B-4B5A-9D4B-7CBCBDF4E5E0}" dt="2021-10-09T13:55:19.610" v="1313" actId="20577"/>
          <ac:spMkLst>
            <pc:docMk/>
            <pc:sldMk cId="57734454" sldId="264"/>
            <ac:spMk id="82" creationId="{D04FAF56-C591-4835-989B-2791938CD45A}"/>
          </ac:spMkLst>
        </pc:spChg>
        <pc:spChg chg="add mod">
          <ac:chgData name="Miyagawa Ippei" userId="4d94818d6fb3b67d" providerId="LiveId" clId="{24003450-919B-4B5A-9D4B-7CBCBDF4E5E0}" dt="2021-10-09T13:57:13.433" v="1402"/>
          <ac:spMkLst>
            <pc:docMk/>
            <pc:sldMk cId="57734454" sldId="264"/>
            <ac:spMk id="89" creationId="{2BAA9E87-555D-422C-B2CF-D802E526A1F3}"/>
          </ac:spMkLst>
        </pc:spChg>
        <pc:spChg chg="add mod">
          <ac:chgData name="Miyagawa Ippei" userId="4d94818d6fb3b67d" providerId="LiveId" clId="{24003450-919B-4B5A-9D4B-7CBCBDF4E5E0}" dt="2021-10-09T14:00:55.309" v="1513" actId="1076"/>
          <ac:spMkLst>
            <pc:docMk/>
            <pc:sldMk cId="57734454" sldId="264"/>
            <ac:spMk id="92" creationId="{CB2DEBC2-6A71-486A-8211-E9DB7D5BE154}"/>
          </ac:spMkLst>
        </pc:spChg>
        <pc:cxnChg chg="add mod">
          <ac:chgData name="Miyagawa Ippei" userId="4d94818d6fb3b67d" providerId="LiveId" clId="{24003450-919B-4B5A-9D4B-7CBCBDF4E5E0}" dt="2021-10-09T13:07:15.937" v="311" actId="1076"/>
          <ac:cxnSpMkLst>
            <pc:docMk/>
            <pc:sldMk cId="57734454" sldId="264"/>
            <ac:cxnSpMk id="22" creationId="{7CE88938-27BD-45B8-9192-62A1B3D0845C}"/>
          </ac:cxnSpMkLst>
        </pc:cxnChg>
        <pc:cxnChg chg="add del mod">
          <ac:chgData name="Miyagawa Ippei" userId="4d94818d6fb3b67d" providerId="LiveId" clId="{24003450-919B-4B5A-9D4B-7CBCBDF4E5E0}" dt="2021-10-09T13:05:23.293" v="266" actId="478"/>
          <ac:cxnSpMkLst>
            <pc:docMk/>
            <pc:sldMk cId="57734454" sldId="264"/>
            <ac:cxnSpMk id="23" creationId="{1D92952D-5BD0-40AB-88D7-737430600072}"/>
          </ac:cxnSpMkLst>
        </pc:cxnChg>
        <pc:cxnChg chg="add mod">
          <ac:chgData name="Miyagawa Ippei" userId="4d94818d6fb3b67d" providerId="LiveId" clId="{24003450-919B-4B5A-9D4B-7CBCBDF4E5E0}" dt="2021-10-09T13:52:46.723" v="1152" actId="14100"/>
          <ac:cxnSpMkLst>
            <pc:docMk/>
            <pc:sldMk cId="57734454" sldId="264"/>
            <ac:cxnSpMk id="25" creationId="{BC145B9D-EC43-4D5B-B324-8715698218C6}"/>
          </ac:cxnSpMkLst>
        </pc:cxnChg>
        <pc:cxnChg chg="add del mod">
          <ac:chgData name="Miyagawa Ippei" userId="4d94818d6fb3b67d" providerId="LiveId" clId="{24003450-919B-4B5A-9D4B-7CBCBDF4E5E0}" dt="2021-10-09T13:43:46.496" v="933" actId="478"/>
          <ac:cxnSpMkLst>
            <pc:docMk/>
            <pc:sldMk cId="57734454" sldId="264"/>
            <ac:cxnSpMk id="41" creationId="{F0E3EE78-EA46-4688-B1F0-2347CCFE2D53}"/>
          </ac:cxnSpMkLst>
        </pc:cxnChg>
        <pc:cxnChg chg="add del mod">
          <ac:chgData name="Miyagawa Ippei" userId="4d94818d6fb3b67d" providerId="LiveId" clId="{24003450-919B-4B5A-9D4B-7CBCBDF4E5E0}" dt="2021-10-09T13:43:46.496" v="933" actId="478"/>
          <ac:cxnSpMkLst>
            <pc:docMk/>
            <pc:sldMk cId="57734454" sldId="264"/>
            <ac:cxnSpMk id="42" creationId="{8EADAD30-9EE2-4E34-A8C0-C771F4D236E9}"/>
          </ac:cxnSpMkLst>
        </pc:cxnChg>
        <pc:cxnChg chg="add del mod">
          <ac:chgData name="Miyagawa Ippei" userId="4d94818d6fb3b67d" providerId="LiveId" clId="{24003450-919B-4B5A-9D4B-7CBCBDF4E5E0}" dt="2021-10-09T13:43:43.121" v="932" actId="478"/>
          <ac:cxnSpMkLst>
            <pc:docMk/>
            <pc:sldMk cId="57734454" sldId="264"/>
            <ac:cxnSpMk id="50" creationId="{C583A5BA-B3A5-4375-9F2A-05CBD19BC791}"/>
          </ac:cxnSpMkLst>
        </pc:cxnChg>
        <pc:cxnChg chg="add mod">
          <ac:chgData name="Miyagawa Ippei" userId="4d94818d6fb3b67d" providerId="LiveId" clId="{24003450-919B-4B5A-9D4B-7CBCBDF4E5E0}" dt="2021-10-09T13:57:39.596" v="1406" actId="1076"/>
          <ac:cxnSpMkLst>
            <pc:docMk/>
            <pc:sldMk cId="57734454" sldId="264"/>
            <ac:cxnSpMk id="64" creationId="{0341D865-8018-4352-9FFF-F37AED8756C6}"/>
          </ac:cxnSpMkLst>
        </pc:cxnChg>
        <pc:cxnChg chg="add mod">
          <ac:chgData name="Miyagawa Ippei" userId="4d94818d6fb3b67d" providerId="LiveId" clId="{24003450-919B-4B5A-9D4B-7CBCBDF4E5E0}" dt="2021-10-09T13:59:58.557" v="1477" actId="14100"/>
          <ac:cxnSpMkLst>
            <pc:docMk/>
            <pc:sldMk cId="57734454" sldId="264"/>
            <ac:cxnSpMk id="65" creationId="{10E8D01E-34F4-4460-A40D-0E004107370C}"/>
          </ac:cxnSpMkLst>
        </pc:cxnChg>
        <pc:cxnChg chg="add mod">
          <ac:chgData name="Miyagawa Ippei" userId="4d94818d6fb3b67d" providerId="LiveId" clId="{24003450-919B-4B5A-9D4B-7CBCBDF4E5E0}" dt="2021-10-09T13:57:39.596" v="1406" actId="1076"/>
          <ac:cxnSpMkLst>
            <pc:docMk/>
            <pc:sldMk cId="57734454" sldId="264"/>
            <ac:cxnSpMk id="68" creationId="{C00AEC2F-2B4B-462F-8C31-682E93449647}"/>
          </ac:cxnSpMkLst>
        </pc:cxnChg>
        <pc:cxnChg chg="add mod">
          <ac:chgData name="Miyagawa Ippei" userId="4d94818d6fb3b67d" providerId="LiveId" clId="{24003450-919B-4B5A-9D4B-7CBCBDF4E5E0}" dt="2021-10-09T13:55:41.120" v="1316" actId="14100"/>
          <ac:cxnSpMkLst>
            <pc:docMk/>
            <pc:sldMk cId="57734454" sldId="264"/>
            <ac:cxnSpMk id="70" creationId="{556444BA-C671-45BD-A975-048730F4B5A5}"/>
          </ac:cxnSpMkLst>
        </pc:cxnChg>
        <pc:cxnChg chg="add mod">
          <ac:chgData name="Miyagawa Ippei" userId="4d94818d6fb3b67d" providerId="LiveId" clId="{24003450-919B-4B5A-9D4B-7CBCBDF4E5E0}" dt="2021-10-09T13:56:01.596" v="1319" actId="1076"/>
          <ac:cxnSpMkLst>
            <pc:docMk/>
            <pc:sldMk cId="57734454" sldId="264"/>
            <ac:cxnSpMk id="77" creationId="{90D3C5E4-17F1-4214-9E65-21B28F8405C2}"/>
          </ac:cxnSpMkLst>
        </pc:cxnChg>
        <pc:cxnChg chg="add mod">
          <ac:chgData name="Miyagawa Ippei" userId="4d94818d6fb3b67d" providerId="LiveId" clId="{24003450-919B-4B5A-9D4B-7CBCBDF4E5E0}" dt="2021-10-09T13:57:34.073" v="1405" actId="14100"/>
          <ac:cxnSpMkLst>
            <pc:docMk/>
            <pc:sldMk cId="57734454" sldId="264"/>
            <ac:cxnSpMk id="87" creationId="{79CD8564-36F9-47F7-867D-615BD356D835}"/>
          </ac:cxnSpMkLst>
        </pc:cxnChg>
      </pc:sldChg>
      <pc:sldChg chg="addSp delSp modSp new mod">
        <pc:chgData name="Miyagawa Ippei" userId="4d94818d6fb3b67d" providerId="LiveId" clId="{24003450-919B-4B5A-9D4B-7CBCBDF4E5E0}" dt="2021-10-10T15:13:33.502" v="2227" actId="1076"/>
        <pc:sldMkLst>
          <pc:docMk/>
          <pc:sldMk cId="1443329958" sldId="265"/>
        </pc:sldMkLst>
        <pc:spChg chg="del">
          <ac:chgData name="Miyagawa Ippei" userId="4d94818d6fb3b67d" providerId="LiveId" clId="{24003450-919B-4B5A-9D4B-7CBCBDF4E5E0}" dt="2021-10-10T14:12:58.054" v="1518" actId="478"/>
          <ac:spMkLst>
            <pc:docMk/>
            <pc:sldMk cId="1443329958" sldId="265"/>
            <ac:spMk id="2" creationId="{4218336C-2B6A-4821-8407-169B3F1C6566}"/>
          </ac:spMkLst>
        </pc:spChg>
        <pc:spChg chg="del">
          <ac:chgData name="Miyagawa Ippei" userId="4d94818d6fb3b67d" providerId="LiveId" clId="{24003450-919B-4B5A-9D4B-7CBCBDF4E5E0}" dt="2021-10-10T14:12:58.054" v="1518" actId="478"/>
          <ac:spMkLst>
            <pc:docMk/>
            <pc:sldMk cId="1443329958" sldId="265"/>
            <ac:spMk id="3" creationId="{38F9BD2E-D471-45EE-8537-B5F453129C2E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4" creationId="{F2185355-7D01-41EA-83CC-016A542111A5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5" creationId="{0A029BF5-A4E8-4B19-9522-C1B6D9B5C869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6" creationId="{14889A20-DB8B-4EF8-A644-EE22784608B2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7" creationId="{91C01747-19C0-4D71-A53D-0E872AB2C1B7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8" creationId="{8A4B62EB-30E5-4118-BBF8-0621BA784965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9" creationId="{9E556109-7C81-43A8-B965-824B70D9F28A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60" creationId="{AE4C169E-B930-4D4B-AC81-E5B1CF35B26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1" creationId="{E9FC6920-ED85-4D5B-95FB-27F53857BB21}"/>
          </ac:spMkLst>
        </pc:spChg>
        <pc:spChg chg="add mod">
          <ac:chgData name="Miyagawa Ippei" userId="4d94818d6fb3b67d" providerId="LiveId" clId="{24003450-919B-4B5A-9D4B-7CBCBDF4E5E0}" dt="2021-10-10T14:57:44.758" v="1971" actId="1076"/>
          <ac:spMkLst>
            <pc:docMk/>
            <pc:sldMk cId="1443329958" sldId="265"/>
            <ac:spMk id="62" creationId="{A9671B1B-24B6-48C8-8DC7-4E24B6E31CB0}"/>
          </ac:spMkLst>
        </pc:spChg>
        <pc:spChg chg="add mod">
          <ac:chgData name="Miyagawa Ippei" userId="4d94818d6fb3b67d" providerId="LiveId" clId="{24003450-919B-4B5A-9D4B-7CBCBDF4E5E0}" dt="2021-10-10T14:57:44.758" v="1971" actId="1076"/>
          <ac:spMkLst>
            <pc:docMk/>
            <pc:sldMk cId="1443329958" sldId="265"/>
            <ac:spMk id="63" creationId="{F969A6D7-E37B-46D5-BF2F-31D8C6F85735}"/>
          </ac:spMkLst>
        </pc:spChg>
        <pc:spChg chg="add mod">
          <ac:chgData name="Miyagawa Ippei" userId="4d94818d6fb3b67d" providerId="LiveId" clId="{24003450-919B-4B5A-9D4B-7CBCBDF4E5E0}" dt="2021-10-10T15:13:33.502" v="2227" actId="1076"/>
          <ac:spMkLst>
            <pc:docMk/>
            <pc:sldMk cId="1443329958" sldId="265"/>
            <ac:spMk id="64" creationId="{5F7AB8E1-F419-45C1-9FAC-D43963CD00F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5" creationId="{79816A4A-C2DB-45B6-94DE-0BB919E7AF01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6" creationId="{265C5999-3007-41B3-9FF9-947C7ACE8C1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7" creationId="{DAE41FDB-7B10-459D-9D84-897F3B5D947F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68" creationId="{7DDB44EF-08E2-4494-9DF0-18F468495C47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69" creationId="{73BBA913-7289-4E22-9038-FE0BBCC23C09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0" creationId="{1C161207-8AB5-4C9C-B3F3-469AAD5FA854}"/>
          </ac:spMkLst>
        </pc:spChg>
        <pc:spChg chg="add del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1" creationId="{DA7A9E0E-B15D-4177-A564-8BD25F031E19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2" creationId="{1BFFDC17-65B5-4ED4-9CFA-457F309683AF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3" creationId="{81F5B1F7-BE6F-4E9C-BC16-F45FE1D1C010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4" creationId="{C5D94FB0-157A-43A8-B45C-8D5DE3DEFC35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5" creationId="{1FB9340A-39DD-42B5-842B-D9FAD1F06E49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6" creationId="{DF32E8DE-9A6A-4379-BC91-9F0CD1F434A8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7" creationId="{1A84EB22-A1F0-4E84-B6ED-244489A222D5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8" creationId="{8A49AD48-418B-49B0-8FE6-9A476D0EBB6C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79" creationId="{E08C51C5-A9CC-4F42-A3AB-B2160AAA015A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0" creationId="{0B268346-0374-41F8-9711-0777DDFCED02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1" creationId="{123D350A-169F-4DDC-BBA5-DB8D57B69C03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2" creationId="{FECBBF34-4281-4BC8-B1AB-A3274029228D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3" creationId="{F69A6912-67D5-4692-8598-2E758A98FE5D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4" creationId="{2AC41401-2820-40F2-8B3F-8C544D0A22C9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7" creationId="{54F44B7A-8E26-4088-AF7F-9DF952EF6699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8" creationId="{6455CC26-C60F-409F-9D85-557EA62ADA53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9" creationId="{A297F702-DC82-40EC-875C-ACEA0AFA54A7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0" creationId="{954D0D59-CB76-429A-ACFC-A2E516587328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1" creationId="{8C14FB42-2B76-4D63-BB98-70CFFFB586B3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2" creationId="{685D7F92-AB59-47DA-AEA7-6DB154E76A3B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3" creationId="{B4E1EF9D-E2CA-4902-B149-D560E032D11E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5" creationId="{C78430D5-B84E-463B-9A22-0906C0230638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6" creationId="{324DAE33-6BB2-4929-85CA-78D4927E26B9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7" creationId="{B0F7C2C8-46E0-486A-BC4B-97E16E4D70B5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8" creationId="{1FCB4772-E17E-4174-B2BC-8F8E1EFE9667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9" creationId="{8E9F85F8-DC22-4239-B5D8-253D3042BF89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100" creationId="{79CD4B1F-B10A-4D0D-83A1-C3E259C2106A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101" creationId="{19CD55D4-B53C-4F13-8838-F8F62B121D82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3" creationId="{08B959AD-89A0-40CB-93B1-B30856258AA0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4" creationId="{E646BCAC-1045-4EC3-AA37-B1CD09775CA3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5" creationId="{AE773C18-5C1D-4D9C-A864-87877630AA87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6" creationId="{8CEC0011-070B-42B7-B442-35B960FAB9FF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7" creationId="{C7EEF33C-403C-4F73-AF17-E8A52823EE7F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8" creationId="{E3D5936C-AC1C-4F5D-8376-258C774F6EEB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9" creationId="{65A91D10-4E37-4E48-890E-BC0FE5E67918}"/>
          </ac:spMkLst>
        </pc:spChg>
        <pc:spChg chg="add mod">
          <ac:chgData name="Miyagawa Ippei" userId="4d94818d6fb3b67d" providerId="LiveId" clId="{24003450-919B-4B5A-9D4B-7CBCBDF4E5E0}" dt="2021-10-10T14:59:13.898" v="2031" actId="1076"/>
          <ac:spMkLst>
            <pc:docMk/>
            <pc:sldMk cId="1443329958" sldId="265"/>
            <ac:spMk id="110" creationId="{7939B978-892E-4DF8-88A8-52A04E071E75}"/>
          </ac:spMkLst>
        </pc:spChg>
        <pc:spChg chg="add mod">
          <ac:chgData name="Miyagawa Ippei" userId="4d94818d6fb3b67d" providerId="LiveId" clId="{24003450-919B-4B5A-9D4B-7CBCBDF4E5E0}" dt="2021-10-10T14:58:34.431" v="2029" actId="767"/>
          <ac:spMkLst>
            <pc:docMk/>
            <pc:sldMk cId="1443329958" sldId="265"/>
            <ac:spMk id="111" creationId="{73E347BA-F6FC-4C7E-82C2-7D240B86A762}"/>
          </ac:spMkLst>
        </pc:spChg>
        <pc:spChg chg="add mod">
          <ac:chgData name="Miyagawa Ippei" userId="4d94818d6fb3b67d" providerId="LiveId" clId="{24003450-919B-4B5A-9D4B-7CBCBDF4E5E0}" dt="2021-10-10T15:11:51.699" v="2157" actId="20577"/>
          <ac:spMkLst>
            <pc:docMk/>
            <pc:sldMk cId="1443329958" sldId="265"/>
            <ac:spMk id="112" creationId="{35AB7B82-CA70-4A49-B054-0339F0CE9FDB}"/>
          </ac:spMkLst>
        </pc:spChg>
        <pc:spChg chg="add del mod">
          <ac:chgData name="Miyagawa Ippei" userId="4d94818d6fb3b67d" providerId="LiveId" clId="{24003450-919B-4B5A-9D4B-7CBCBDF4E5E0}" dt="2021-10-10T15:10:06.082" v="2099" actId="478"/>
          <ac:spMkLst>
            <pc:docMk/>
            <pc:sldMk cId="1443329958" sldId="265"/>
            <ac:spMk id="113" creationId="{CBEF3F39-A034-49C9-92FA-E5DE89123EC0}"/>
          </ac:spMkLst>
        </pc:spChg>
        <pc:spChg chg="add del mod">
          <ac:chgData name="Miyagawa Ippei" userId="4d94818d6fb3b67d" providerId="LiveId" clId="{24003450-919B-4B5A-9D4B-7CBCBDF4E5E0}" dt="2021-10-10T15:00:28.431" v="2052"/>
          <ac:spMkLst>
            <pc:docMk/>
            <pc:sldMk cId="1443329958" sldId="265"/>
            <ac:spMk id="113" creationId="{FE56D276-FACE-42FE-A736-B03BA988BA77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114" creationId="{5E5BC14E-22C8-45CF-8992-270F6888E156}"/>
          </ac:spMkLst>
        </pc:spChg>
        <pc:spChg chg="add mod">
          <ac:chgData name="Miyagawa Ippei" userId="4d94818d6fb3b67d" providerId="LiveId" clId="{24003450-919B-4B5A-9D4B-7CBCBDF4E5E0}" dt="2021-10-10T15:12:32.113" v="2206" actId="1076"/>
          <ac:spMkLst>
            <pc:docMk/>
            <pc:sldMk cId="1443329958" sldId="265"/>
            <ac:spMk id="115" creationId="{DB0D6B47-1AB8-4167-A3B9-47F8B9B0B39F}"/>
          </ac:spMkLst>
        </pc:spChg>
        <pc:spChg chg="add mod">
          <ac:chgData name="Miyagawa Ippei" userId="4d94818d6fb3b67d" providerId="LiveId" clId="{24003450-919B-4B5A-9D4B-7CBCBDF4E5E0}" dt="2021-10-10T15:12:37.153" v="2207" actId="1076"/>
          <ac:spMkLst>
            <pc:docMk/>
            <pc:sldMk cId="1443329958" sldId="265"/>
            <ac:spMk id="116" creationId="{89684810-2214-47A8-A34D-9F677EE43CB1}"/>
          </ac:spMkLst>
        </pc:spChg>
        <pc:grpChg chg="add mod ord">
          <ac:chgData name="Miyagawa Ippei" userId="4d94818d6fb3b67d" providerId="LiveId" clId="{24003450-919B-4B5A-9D4B-7CBCBDF4E5E0}" dt="2021-10-10T14:57:44.758" v="1971" actId="1076"/>
          <ac:grpSpMkLst>
            <pc:docMk/>
            <pc:sldMk cId="1443329958" sldId="265"/>
            <ac:grpSpMk id="85" creationId="{03B68506-D195-4761-9BD5-99102916C48F}"/>
          </ac:grpSpMkLst>
        </pc:grpChg>
        <pc:grpChg chg="add mod">
          <ac:chgData name="Miyagawa Ippei" userId="4d94818d6fb3b67d" providerId="LiveId" clId="{24003450-919B-4B5A-9D4B-7CBCBDF4E5E0}" dt="2021-10-10T15:12:57.663" v="2219" actId="1076"/>
          <ac:grpSpMkLst>
            <pc:docMk/>
            <pc:sldMk cId="1443329958" sldId="265"/>
            <ac:grpSpMk id="86" creationId="{2E3EF8EC-9226-4F7B-B439-D60E4B4DF0F0}"/>
          </ac:grpSpMkLst>
        </pc:grpChg>
        <pc:grpChg chg="add mod">
          <ac:chgData name="Miyagawa Ippei" userId="4d94818d6fb3b67d" providerId="LiveId" clId="{24003450-919B-4B5A-9D4B-7CBCBDF4E5E0}" dt="2021-10-10T15:13:03.310" v="2220" actId="1076"/>
          <ac:grpSpMkLst>
            <pc:docMk/>
            <pc:sldMk cId="1443329958" sldId="265"/>
            <ac:grpSpMk id="94" creationId="{E564BA31-C437-444A-BD24-9CD3928B17DE}"/>
          </ac:grpSpMkLst>
        </pc:grpChg>
        <pc:grpChg chg="add mod">
          <ac:chgData name="Miyagawa Ippei" userId="4d94818d6fb3b67d" providerId="LiveId" clId="{24003450-919B-4B5A-9D4B-7CBCBDF4E5E0}" dt="2021-10-10T15:12:17.345" v="2186" actId="1036"/>
          <ac:grpSpMkLst>
            <pc:docMk/>
            <pc:sldMk cId="1443329958" sldId="265"/>
            <ac:grpSpMk id="102" creationId="{0CB1538C-ED5C-4080-9B3B-07857501F85C}"/>
          </ac:grpSpMkLst>
        </pc:grpChg>
        <pc:graphicFrameChg chg="add del mod">
          <ac:chgData name="Miyagawa Ippei" userId="4d94818d6fb3b67d" providerId="LiveId" clId="{24003450-919B-4B5A-9D4B-7CBCBDF4E5E0}" dt="2021-10-10T14:13:24.679" v="1521" actId="478"/>
          <ac:graphicFrameMkLst>
            <pc:docMk/>
            <pc:sldMk cId="1443329958" sldId="265"/>
            <ac:graphicFrameMk id="4" creationId="{BF91DEE1-DB33-4BBB-AF09-66CFC139827C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7" creationId="{F599354F-399D-4801-8474-23569D023A8C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8" creationId="{65FCBB05-345A-4A83-8DA0-2C56EFF7C971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9" creationId="{F6D89697-A905-44B9-8485-42BF6D91B42A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10" creationId="{F6EA8F5A-338F-4B22-8C18-539BBA2C3346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11" creationId="{E0055EEC-95DC-4FE4-A2CF-EE15B2C2FC27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2" creationId="{8B50AC31-E786-4A0E-9B2A-050064CF0F27}"/>
          </ac:graphicFrameMkLst>
        </pc:graphicFrameChg>
        <pc:graphicFrameChg chg="add mod">
          <ac:chgData name="Miyagawa Ippei" userId="4d94818d6fb3b67d" providerId="LiveId" clId="{24003450-919B-4B5A-9D4B-7CBCBDF4E5E0}" dt="2021-10-10T15:12:49.186" v="2218" actId="1076"/>
          <ac:graphicFrameMkLst>
            <pc:docMk/>
            <pc:sldMk cId="1443329958" sldId="265"/>
            <ac:graphicFrameMk id="13" creationId="{2A3EF402-BF46-454B-AC47-0A354B11F459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4" creationId="{7A507C77-8911-4070-974A-0C27E5C6A7E1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5" creationId="{97FC049D-8F82-4C74-A861-1E2D929A146A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6" creationId="{F134729A-7F56-4135-BA39-F096740F7018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7" creationId="{33EAC1E0-EBC2-433E-8632-ECE13D8C4904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8" creationId="{D1981033-D8A9-4669-A302-4D2DE571EDCB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19" creationId="{8E296C61-0F9A-458E-A0AC-950A442F286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0" creationId="{7E8BF8C5-D7B6-4ED9-B9A4-0F4FD6F90E80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1" creationId="{F2558DD9-0488-4EDA-A9B1-969EFD42DB2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2" creationId="{8518F73B-ACCD-4A35-AB62-AED3875ED17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3" creationId="{0E88F094-78A4-4340-9423-3E1DACC056F3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4" creationId="{FAB441D7-D285-46DA-8CA1-89201D6B3042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5" creationId="{7526008F-63AC-42C6-9E0D-B0FA4B740F72}"/>
          </ac:graphicFrameMkLst>
        </pc:graphicFrameChg>
        <pc:graphicFrameChg chg="add del mod">
          <ac:chgData name="Miyagawa Ippei" userId="4d94818d6fb3b67d" providerId="LiveId" clId="{24003450-919B-4B5A-9D4B-7CBCBDF4E5E0}" dt="2021-10-10T14:38:35.281" v="1631" actId="478"/>
          <ac:graphicFrameMkLst>
            <pc:docMk/>
            <pc:sldMk cId="1443329958" sldId="265"/>
            <ac:graphicFrameMk id="26" creationId="{4E1548BA-37A9-473D-BBF9-492F41A760C5}"/>
          </ac:graphicFrameMkLst>
        </pc:graphicFrameChg>
        <pc:graphicFrameChg chg="add del mod">
          <ac:chgData name="Miyagawa Ippei" userId="4d94818d6fb3b67d" providerId="LiveId" clId="{24003450-919B-4B5A-9D4B-7CBCBDF4E5E0}" dt="2021-10-10T14:38:35.281" v="1631" actId="478"/>
          <ac:graphicFrameMkLst>
            <pc:docMk/>
            <pc:sldMk cId="1443329958" sldId="265"/>
            <ac:graphicFrameMk id="27" creationId="{5B717E3B-B8AF-49C4-B646-84081226BE95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28" creationId="{B7F1695D-1811-49DB-B88E-B1613607D123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29" creationId="{37F0F4A2-80E4-4060-883D-636676A0E04C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0" creationId="{9741E24F-C9B1-4840-B86E-08153C1D69E9}"/>
          </ac:graphicFrameMkLst>
        </pc:graphicFrameChg>
        <pc:graphicFrameChg chg="add del mod">
          <ac:chgData name="Miyagawa Ippei" userId="4d94818d6fb3b67d" providerId="LiveId" clId="{24003450-919B-4B5A-9D4B-7CBCBDF4E5E0}" dt="2021-10-10T14:39:12.546" v="1640" actId="478"/>
          <ac:graphicFrameMkLst>
            <pc:docMk/>
            <pc:sldMk cId="1443329958" sldId="265"/>
            <ac:graphicFrameMk id="31" creationId="{F8A5951D-780B-42AB-96BE-D8C69F65376B}"/>
          </ac:graphicFrameMkLst>
        </pc:graphicFrameChg>
        <pc:graphicFrameChg chg="add del mod">
          <ac:chgData name="Miyagawa Ippei" userId="4d94818d6fb3b67d" providerId="LiveId" clId="{24003450-919B-4B5A-9D4B-7CBCBDF4E5E0}" dt="2021-10-10T14:39:21.175" v="1643" actId="478"/>
          <ac:graphicFrameMkLst>
            <pc:docMk/>
            <pc:sldMk cId="1443329958" sldId="265"/>
            <ac:graphicFrameMk id="32" creationId="{6773BC19-9231-4440-8D62-6C0C3861D9B6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3" creationId="{30521FE3-AD73-4185-A9E1-817C7725FE9A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4" creationId="{2281E8D8-58E4-40BA-ADA2-23EB5F241BD3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5" creationId="{814AA6C2-439D-45B2-881E-8242855CD150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6" creationId="{8DC0063D-B552-4B1C-9522-3D7445D8843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7" creationId="{4532478D-D2CE-45E6-9795-7E277F5C622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8" creationId="{570E0F51-79DC-4001-8D11-34EB874F406D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9" creationId="{5B5ADFB6-E210-41EF-8E8A-697A89485E8F}"/>
          </ac:graphicFrameMkLst>
        </pc:graphicFrameChg>
        <pc:graphicFrameChg chg="add mod">
          <ac:chgData name="Miyagawa Ippei" userId="4d94818d6fb3b67d" providerId="LiveId" clId="{24003450-919B-4B5A-9D4B-7CBCBDF4E5E0}" dt="2021-10-10T15:13:28.804" v="2225" actId="1076"/>
          <ac:graphicFrameMkLst>
            <pc:docMk/>
            <pc:sldMk cId="1443329958" sldId="265"/>
            <ac:graphicFrameMk id="40" creationId="{4212CE01-AD93-4E6C-B4F5-E94C86E7F14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1" creationId="{F93194B0-0C81-4113-923F-8DD26BCC1A54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2" creationId="{BF87D732-40D1-47C9-B570-D1993FD5C3CC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3" creationId="{465A7747-7860-4E28-85E7-E2CD5DDC1E6E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4" creationId="{2BD26353-B183-4EBC-B46F-BA5EB54308E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5" creationId="{376EE6BB-57E2-467E-AE99-D9CBEFC8DE8B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6" creationId="{D2CDC424-1490-4E91-8D43-3662813DECF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7" creationId="{4521AC79-DD33-4690-B333-5BC1B93006EF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8" creationId="{116EF9B9-366D-4435-9CDB-EC18B1D65BB3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9" creationId="{0EE6884B-A5DA-4435-A782-C4B004B3ACF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50" creationId="{EFE2303D-35DE-40E1-90CF-73C551E1192B}"/>
          </ac:graphicFrameMkLst>
        </pc:graphicFrameChg>
        <pc:graphicFrameChg chg="add del mod">
          <ac:chgData name="Miyagawa Ippei" userId="4d94818d6fb3b67d" providerId="LiveId" clId="{24003450-919B-4B5A-9D4B-7CBCBDF4E5E0}" dt="2021-10-10T14:49:43.735" v="1747" actId="478"/>
          <ac:graphicFrameMkLst>
            <pc:docMk/>
            <pc:sldMk cId="1443329958" sldId="265"/>
            <ac:graphicFrameMk id="51" creationId="{E5129EA1-F4AD-467E-8A31-31CC51BB1B65}"/>
          </ac:graphicFrameMkLst>
        </pc:graphicFrameChg>
        <pc:graphicFrameChg chg="add del mod">
          <ac:chgData name="Miyagawa Ippei" userId="4d94818d6fb3b67d" providerId="LiveId" clId="{24003450-919B-4B5A-9D4B-7CBCBDF4E5E0}" dt="2021-10-10T14:49:50.919" v="1750" actId="478"/>
          <ac:graphicFrameMkLst>
            <pc:docMk/>
            <pc:sldMk cId="1443329958" sldId="265"/>
            <ac:graphicFrameMk id="52" creationId="{3163D717-D137-4160-92A5-7D5D508ADAF1}"/>
          </ac:graphicFrameMkLst>
        </pc:graphicFrameChg>
        <pc:graphicFrameChg chg="add del mod">
          <ac:chgData name="Miyagawa Ippei" userId="4d94818d6fb3b67d" providerId="LiveId" clId="{24003450-919B-4B5A-9D4B-7CBCBDF4E5E0}" dt="2021-10-10T14:49:46.951" v="1748" actId="478"/>
          <ac:graphicFrameMkLst>
            <pc:docMk/>
            <pc:sldMk cId="1443329958" sldId="265"/>
            <ac:graphicFrameMk id="53" creationId="{D6141BB5-1575-40F9-A57C-10C06B4A8F21}"/>
          </ac:graphicFrameMkLst>
        </pc:graphicFrameChg>
        <pc:picChg chg="add del mod">
          <ac:chgData name="Miyagawa Ippei" userId="4d94818d6fb3b67d" providerId="LiveId" clId="{24003450-919B-4B5A-9D4B-7CBCBDF4E5E0}" dt="2021-10-10T14:45:40.823" v="1694" actId="478"/>
          <ac:picMkLst>
            <pc:docMk/>
            <pc:sldMk cId="1443329958" sldId="265"/>
            <ac:picMk id="5" creationId="{A345FFBA-75DE-42E5-B6EF-8272C600A233}"/>
          </ac:picMkLst>
        </pc:picChg>
        <pc:picChg chg="add del mod">
          <ac:chgData name="Miyagawa Ippei" userId="4d94818d6fb3b67d" providerId="LiveId" clId="{24003450-919B-4B5A-9D4B-7CBCBDF4E5E0}" dt="2021-10-10T14:45:40.823" v="1694" actId="478"/>
          <ac:picMkLst>
            <pc:docMk/>
            <pc:sldMk cId="1443329958" sldId="265"/>
            <ac:picMk id="6" creationId="{F450A4BF-A9F2-4F2B-813F-8F263A5D3BB4}"/>
          </ac:picMkLst>
        </pc:picChg>
      </pc:sldChg>
      <pc:sldChg chg="addSp delSp modSp add mod">
        <pc:chgData name="Miyagawa Ippei" userId="4d94818d6fb3b67d" providerId="LiveId" clId="{24003450-919B-4B5A-9D4B-7CBCBDF4E5E0}" dt="2021-10-10T14:14:35.384" v="1525" actId="478"/>
        <pc:sldMkLst>
          <pc:docMk/>
          <pc:sldMk cId="880301330" sldId="266"/>
        </pc:sldMkLst>
        <pc:graphicFrameChg chg="add del mod">
          <ac:chgData name="Miyagawa Ippei" userId="4d94818d6fb3b67d" providerId="LiveId" clId="{24003450-919B-4B5A-9D4B-7CBCBDF4E5E0}" dt="2021-10-10T14:14:35.384" v="1525" actId="478"/>
          <ac:graphicFrameMkLst>
            <pc:docMk/>
            <pc:sldMk cId="880301330" sldId="266"/>
            <ac:graphicFrameMk id="2" creationId="{F62A805E-2332-4097-9184-45B295983778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6DF6B-C89D-4AFE-9944-060647719FB2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08225" y="1233488"/>
            <a:ext cx="21193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DF0ED-24CA-4EF2-9C3E-220D7A1AE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39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344" y="1590794"/>
            <a:ext cx="5262563" cy="3384092"/>
          </a:xfrm>
        </p:spPr>
        <p:txBody>
          <a:bodyPr anchor="b"/>
          <a:lstStyle>
            <a:lvl1pPr algn="ctr">
              <a:defRPr sz="40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3906" y="5105389"/>
            <a:ext cx="4643438" cy="2346813"/>
          </a:xfrm>
        </p:spPr>
        <p:txBody>
          <a:bodyPr/>
          <a:lstStyle>
            <a:lvl1pPr marL="0" indent="0" algn="ctr">
              <a:buNone/>
              <a:defRPr sz="1625"/>
            </a:lvl1pPr>
            <a:lvl2pPr marL="309570" indent="0" algn="ctr">
              <a:buNone/>
              <a:defRPr sz="1354"/>
            </a:lvl2pPr>
            <a:lvl3pPr marL="619140" indent="0" algn="ctr">
              <a:buNone/>
              <a:defRPr sz="1219"/>
            </a:lvl3pPr>
            <a:lvl4pPr marL="928710" indent="0" algn="ctr">
              <a:buNone/>
              <a:defRPr sz="1083"/>
            </a:lvl4pPr>
            <a:lvl5pPr marL="1238280" indent="0" algn="ctr">
              <a:buNone/>
              <a:defRPr sz="1083"/>
            </a:lvl5pPr>
            <a:lvl6pPr marL="1547851" indent="0" algn="ctr">
              <a:buNone/>
              <a:defRPr sz="1083"/>
            </a:lvl6pPr>
            <a:lvl7pPr marL="1857421" indent="0" algn="ctr">
              <a:buNone/>
              <a:defRPr sz="1083"/>
            </a:lvl7pPr>
            <a:lvl8pPr marL="2166991" indent="0" algn="ctr">
              <a:buNone/>
              <a:defRPr sz="1083"/>
            </a:lvl8pPr>
            <a:lvl9pPr marL="2476561" indent="0" algn="ctr">
              <a:buNone/>
              <a:defRPr sz="108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62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51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30614" y="517514"/>
            <a:ext cx="1334988" cy="823747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5649" y="517514"/>
            <a:ext cx="3927574" cy="823747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651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79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424" y="2423318"/>
            <a:ext cx="5339953" cy="4043359"/>
          </a:xfrm>
        </p:spPr>
        <p:txBody>
          <a:bodyPr anchor="b"/>
          <a:lstStyle>
            <a:lvl1pPr>
              <a:defRPr sz="40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2424" y="6504929"/>
            <a:ext cx="5339953" cy="2126307"/>
          </a:xfrm>
        </p:spPr>
        <p:txBody>
          <a:bodyPr/>
          <a:lstStyle>
            <a:lvl1pPr marL="0" indent="0">
              <a:buNone/>
              <a:defRPr sz="1625">
                <a:solidFill>
                  <a:schemeClr val="tx1"/>
                </a:solidFill>
              </a:defRPr>
            </a:lvl1pPr>
            <a:lvl2pPr marL="309570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2pPr>
            <a:lvl3pPr marL="619140" indent="0">
              <a:buNone/>
              <a:defRPr sz="1219">
                <a:solidFill>
                  <a:schemeClr val="tx1">
                    <a:tint val="75000"/>
                  </a:schemeClr>
                </a:solidFill>
              </a:defRPr>
            </a:lvl3pPr>
            <a:lvl4pPr marL="928710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4pPr>
            <a:lvl5pPr marL="1238280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5pPr>
            <a:lvl6pPr marL="154785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6pPr>
            <a:lvl7pPr marL="185742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7pPr>
            <a:lvl8pPr marL="216699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8pPr>
            <a:lvl9pPr marL="247656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09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5649" y="2587570"/>
            <a:ext cx="2631281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34320" y="2587570"/>
            <a:ext cx="2631281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72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517516"/>
            <a:ext cx="5339953" cy="18788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455" y="2382815"/>
            <a:ext cx="2619189" cy="1167781"/>
          </a:xfrm>
        </p:spPr>
        <p:txBody>
          <a:bodyPr anchor="b"/>
          <a:lstStyle>
            <a:lvl1pPr marL="0" indent="0">
              <a:buNone/>
              <a:defRPr sz="1625" b="1"/>
            </a:lvl1pPr>
            <a:lvl2pPr marL="309570" indent="0">
              <a:buNone/>
              <a:defRPr sz="1354" b="1"/>
            </a:lvl2pPr>
            <a:lvl3pPr marL="619140" indent="0">
              <a:buNone/>
              <a:defRPr sz="1219" b="1"/>
            </a:lvl3pPr>
            <a:lvl4pPr marL="928710" indent="0">
              <a:buNone/>
              <a:defRPr sz="1083" b="1"/>
            </a:lvl4pPr>
            <a:lvl5pPr marL="1238280" indent="0">
              <a:buNone/>
              <a:defRPr sz="1083" b="1"/>
            </a:lvl5pPr>
            <a:lvl6pPr marL="1547851" indent="0">
              <a:buNone/>
              <a:defRPr sz="1083" b="1"/>
            </a:lvl6pPr>
            <a:lvl7pPr marL="1857421" indent="0">
              <a:buNone/>
              <a:defRPr sz="1083" b="1"/>
            </a:lvl7pPr>
            <a:lvl8pPr marL="2166991" indent="0">
              <a:buNone/>
              <a:defRPr sz="1083" b="1"/>
            </a:lvl8pPr>
            <a:lvl9pPr marL="2476561" indent="0">
              <a:buNone/>
              <a:defRPr sz="108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455" y="3550596"/>
            <a:ext cx="2619189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34320" y="2382815"/>
            <a:ext cx="2632088" cy="1167781"/>
          </a:xfrm>
        </p:spPr>
        <p:txBody>
          <a:bodyPr anchor="b"/>
          <a:lstStyle>
            <a:lvl1pPr marL="0" indent="0">
              <a:buNone/>
              <a:defRPr sz="1625" b="1"/>
            </a:lvl1pPr>
            <a:lvl2pPr marL="309570" indent="0">
              <a:buNone/>
              <a:defRPr sz="1354" b="1"/>
            </a:lvl2pPr>
            <a:lvl3pPr marL="619140" indent="0">
              <a:buNone/>
              <a:defRPr sz="1219" b="1"/>
            </a:lvl3pPr>
            <a:lvl4pPr marL="928710" indent="0">
              <a:buNone/>
              <a:defRPr sz="1083" b="1"/>
            </a:lvl4pPr>
            <a:lvl5pPr marL="1238280" indent="0">
              <a:buNone/>
              <a:defRPr sz="1083" b="1"/>
            </a:lvl5pPr>
            <a:lvl6pPr marL="1547851" indent="0">
              <a:buNone/>
              <a:defRPr sz="1083" b="1"/>
            </a:lvl6pPr>
            <a:lvl7pPr marL="1857421" indent="0">
              <a:buNone/>
              <a:defRPr sz="1083" b="1"/>
            </a:lvl7pPr>
            <a:lvl8pPr marL="2166991" indent="0">
              <a:buNone/>
              <a:defRPr sz="1083" b="1"/>
            </a:lvl8pPr>
            <a:lvl9pPr marL="2476561" indent="0">
              <a:buNone/>
              <a:defRPr sz="108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34320" y="3550596"/>
            <a:ext cx="2632088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75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40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4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648018"/>
            <a:ext cx="1996839" cy="2268061"/>
          </a:xfrm>
        </p:spPr>
        <p:txBody>
          <a:bodyPr anchor="b"/>
          <a:lstStyle>
            <a:lvl1pPr>
              <a:defRPr sz="21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2088" y="1399540"/>
            <a:ext cx="3134320" cy="6907687"/>
          </a:xfrm>
        </p:spPr>
        <p:txBody>
          <a:bodyPr/>
          <a:lstStyle>
            <a:lvl1pPr>
              <a:defRPr sz="2167"/>
            </a:lvl1pPr>
            <a:lvl2pPr>
              <a:defRPr sz="1896"/>
            </a:lvl2pPr>
            <a:lvl3pPr>
              <a:defRPr sz="1625"/>
            </a:lvl3pPr>
            <a:lvl4pPr>
              <a:defRPr sz="1354"/>
            </a:lvl4pPr>
            <a:lvl5pPr>
              <a:defRPr sz="1354"/>
            </a:lvl5pPr>
            <a:lvl6pPr>
              <a:defRPr sz="1354"/>
            </a:lvl6pPr>
            <a:lvl7pPr>
              <a:defRPr sz="1354"/>
            </a:lvl7pPr>
            <a:lvl8pPr>
              <a:defRPr sz="1354"/>
            </a:lvl8pPr>
            <a:lvl9pPr>
              <a:defRPr sz="13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6455" y="2916079"/>
            <a:ext cx="1996839" cy="5402397"/>
          </a:xfrm>
        </p:spPr>
        <p:txBody>
          <a:bodyPr/>
          <a:lstStyle>
            <a:lvl1pPr marL="0" indent="0">
              <a:buNone/>
              <a:defRPr sz="1083"/>
            </a:lvl1pPr>
            <a:lvl2pPr marL="309570" indent="0">
              <a:buNone/>
              <a:defRPr sz="948"/>
            </a:lvl2pPr>
            <a:lvl3pPr marL="619140" indent="0">
              <a:buNone/>
              <a:defRPr sz="813"/>
            </a:lvl3pPr>
            <a:lvl4pPr marL="928710" indent="0">
              <a:buNone/>
              <a:defRPr sz="677"/>
            </a:lvl4pPr>
            <a:lvl5pPr marL="1238280" indent="0">
              <a:buNone/>
              <a:defRPr sz="677"/>
            </a:lvl5pPr>
            <a:lvl6pPr marL="1547851" indent="0">
              <a:buNone/>
              <a:defRPr sz="677"/>
            </a:lvl6pPr>
            <a:lvl7pPr marL="1857421" indent="0">
              <a:buNone/>
              <a:defRPr sz="677"/>
            </a:lvl7pPr>
            <a:lvl8pPr marL="2166991" indent="0">
              <a:buNone/>
              <a:defRPr sz="677"/>
            </a:lvl8pPr>
            <a:lvl9pPr marL="2476561" indent="0">
              <a:buNone/>
              <a:defRPr sz="6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42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648018"/>
            <a:ext cx="1996839" cy="2268061"/>
          </a:xfrm>
        </p:spPr>
        <p:txBody>
          <a:bodyPr anchor="b"/>
          <a:lstStyle>
            <a:lvl1pPr>
              <a:defRPr sz="21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32088" y="1399540"/>
            <a:ext cx="3134320" cy="6907687"/>
          </a:xfrm>
        </p:spPr>
        <p:txBody>
          <a:bodyPr anchor="t"/>
          <a:lstStyle>
            <a:lvl1pPr marL="0" indent="0">
              <a:buNone/>
              <a:defRPr sz="2167"/>
            </a:lvl1pPr>
            <a:lvl2pPr marL="309570" indent="0">
              <a:buNone/>
              <a:defRPr sz="1896"/>
            </a:lvl2pPr>
            <a:lvl3pPr marL="619140" indent="0">
              <a:buNone/>
              <a:defRPr sz="1625"/>
            </a:lvl3pPr>
            <a:lvl4pPr marL="928710" indent="0">
              <a:buNone/>
              <a:defRPr sz="1354"/>
            </a:lvl4pPr>
            <a:lvl5pPr marL="1238280" indent="0">
              <a:buNone/>
              <a:defRPr sz="1354"/>
            </a:lvl5pPr>
            <a:lvl6pPr marL="1547851" indent="0">
              <a:buNone/>
              <a:defRPr sz="1354"/>
            </a:lvl6pPr>
            <a:lvl7pPr marL="1857421" indent="0">
              <a:buNone/>
              <a:defRPr sz="1354"/>
            </a:lvl7pPr>
            <a:lvl8pPr marL="2166991" indent="0">
              <a:buNone/>
              <a:defRPr sz="1354"/>
            </a:lvl8pPr>
            <a:lvl9pPr marL="2476561" indent="0">
              <a:buNone/>
              <a:defRPr sz="1354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6455" y="2916079"/>
            <a:ext cx="1996839" cy="5402397"/>
          </a:xfrm>
        </p:spPr>
        <p:txBody>
          <a:bodyPr/>
          <a:lstStyle>
            <a:lvl1pPr marL="0" indent="0">
              <a:buNone/>
              <a:defRPr sz="1083"/>
            </a:lvl1pPr>
            <a:lvl2pPr marL="309570" indent="0">
              <a:buNone/>
              <a:defRPr sz="948"/>
            </a:lvl2pPr>
            <a:lvl3pPr marL="619140" indent="0">
              <a:buNone/>
              <a:defRPr sz="813"/>
            </a:lvl3pPr>
            <a:lvl4pPr marL="928710" indent="0">
              <a:buNone/>
              <a:defRPr sz="677"/>
            </a:lvl4pPr>
            <a:lvl5pPr marL="1238280" indent="0">
              <a:buNone/>
              <a:defRPr sz="677"/>
            </a:lvl5pPr>
            <a:lvl6pPr marL="1547851" indent="0">
              <a:buNone/>
              <a:defRPr sz="677"/>
            </a:lvl6pPr>
            <a:lvl7pPr marL="1857421" indent="0">
              <a:buNone/>
              <a:defRPr sz="677"/>
            </a:lvl7pPr>
            <a:lvl8pPr marL="2166991" indent="0">
              <a:buNone/>
              <a:defRPr sz="677"/>
            </a:lvl8pPr>
            <a:lvl9pPr marL="2476561" indent="0">
              <a:buNone/>
              <a:defRPr sz="6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15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649" y="517516"/>
            <a:ext cx="5339953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649" y="2587570"/>
            <a:ext cx="5339953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5649" y="9009246"/>
            <a:ext cx="1393031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B94FC-9D14-491C-A98B-6C7D1DA070A8}" type="datetimeFigureOut">
              <a:rPr kumimoji="1" lang="ja-JP" altLang="en-US" smtClean="0"/>
              <a:t>2022/1/14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852" y="9009246"/>
            <a:ext cx="2089547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72570" y="9009246"/>
            <a:ext cx="1393031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16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19140" rtl="0" eaLnBrk="1" latinLnBrk="0" hangingPunct="1">
        <a:lnSpc>
          <a:spcPct val="90000"/>
        </a:lnSpc>
        <a:spcBef>
          <a:spcPct val="0"/>
        </a:spcBef>
        <a:buNone/>
        <a:defRPr kumimoji="1" sz="29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785" indent="-154785" algn="l" defTabSz="619140" rtl="0" eaLnBrk="1" latinLnBrk="0" hangingPunct="1">
        <a:lnSpc>
          <a:spcPct val="90000"/>
        </a:lnSpc>
        <a:spcBef>
          <a:spcPts val="677"/>
        </a:spcBef>
        <a:buFont typeface="Arial" panose="020B0604020202020204" pitchFamily="34" charset="0"/>
        <a:buChar char="•"/>
        <a:defRPr kumimoji="1" sz="1896" kern="1200">
          <a:solidFill>
            <a:schemeClr val="tx1"/>
          </a:solidFill>
          <a:latin typeface="+mn-lt"/>
          <a:ea typeface="+mn-ea"/>
          <a:cs typeface="+mn-cs"/>
        </a:defRPr>
      </a:lvl1pPr>
      <a:lvl2pPr marL="46435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2pPr>
      <a:lvl3pPr marL="77392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354" kern="1200">
          <a:solidFill>
            <a:schemeClr val="tx1"/>
          </a:solidFill>
          <a:latin typeface="+mn-lt"/>
          <a:ea typeface="+mn-ea"/>
          <a:cs typeface="+mn-cs"/>
        </a:defRPr>
      </a:lvl3pPr>
      <a:lvl4pPr marL="108349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4pPr>
      <a:lvl5pPr marL="139306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5pPr>
      <a:lvl6pPr marL="170263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6pPr>
      <a:lvl7pPr marL="201220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7pPr>
      <a:lvl8pPr marL="232177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8pPr>
      <a:lvl9pPr marL="263134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1pPr>
      <a:lvl2pPr marL="30957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2pPr>
      <a:lvl3pPr marL="61914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3pPr>
      <a:lvl4pPr marL="92871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4pPr>
      <a:lvl5pPr marL="123828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5pPr>
      <a:lvl6pPr marL="154785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6pPr>
      <a:lvl7pPr marL="185742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7pPr>
      <a:lvl8pPr marL="216699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8pPr>
      <a:lvl9pPr marL="247656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16857970-9E94-4A14-B2EA-0266132638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890912"/>
              </p:ext>
            </p:extLst>
          </p:nvPr>
        </p:nvGraphicFramePr>
        <p:xfrm>
          <a:off x="452370" y="965475"/>
          <a:ext cx="1962651" cy="1491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Prism 9" r:id="rId3" imgW="3925301" imgH="2983722" progId="Prism9.Document">
                  <p:embed/>
                </p:oleObj>
              </mc:Choice>
              <mc:Fallback>
                <p:oleObj name="Prism 9" r:id="rId3" imgW="3925301" imgH="2983722" progId="Prism9.Document">
                  <p:embed/>
                  <p:pic>
                    <p:nvPicPr>
                      <p:cNvPr id="4" name="オブジェクト 3">
                        <a:extLst>
                          <a:ext uri="{FF2B5EF4-FFF2-40B4-BE49-F238E27FC236}">
                            <a16:creationId xmlns:a16="http://schemas.microsoft.com/office/drawing/2014/main" id="{16857970-9E94-4A14-B2EA-0266132638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2370" y="965475"/>
                        <a:ext cx="1962651" cy="1491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AB439B-FAFC-4990-A4C8-5078CD8FEB23}"/>
              </a:ext>
            </a:extLst>
          </p:cNvPr>
          <p:cNvSpPr/>
          <p:nvPr/>
        </p:nvSpPr>
        <p:spPr>
          <a:xfrm>
            <a:off x="768392" y="965475"/>
            <a:ext cx="14224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C547709-2BF1-48C3-870D-F52EE8E130D0}"/>
              </a:ext>
            </a:extLst>
          </p:cNvPr>
          <p:cNvSpPr txBox="1"/>
          <p:nvPr/>
        </p:nvSpPr>
        <p:spPr>
          <a:xfrm>
            <a:off x="873349" y="817793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Linear regression</a:t>
            </a:r>
          </a:p>
          <a:p>
            <a:pPr algn="ctr"/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CRP and IL-17A 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37DD1EB-459F-45A6-BE4F-362CAABD81DF}"/>
              </a:ext>
            </a:extLst>
          </p:cNvPr>
          <p:cNvSpPr txBox="1"/>
          <p:nvPr/>
        </p:nvSpPr>
        <p:spPr>
          <a:xfrm>
            <a:off x="0" y="458930"/>
            <a:ext cx="144783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</a:t>
            </a:r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S4</a:t>
            </a:r>
            <a:endParaRPr lang="ja-JP" altLang="ja-JP" sz="9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Arial" panose="020B0604020202020204" pitchFamily="34" charset="0"/>
            </a:endParaRPr>
          </a:p>
        </p:txBody>
      </p:sp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42E74D0C-BB6A-450C-B04F-796E5CB4BB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871738"/>
              </p:ext>
            </p:extLst>
          </p:nvPr>
        </p:nvGraphicFramePr>
        <p:xfrm>
          <a:off x="2673271" y="912273"/>
          <a:ext cx="2061638" cy="1491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Prism 9" r:id="rId5" imgW="4123276" imgH="2983722" progId="Prism9.Document">
                  <p:embed/>
                </p:oleObj>
              </mc:Choice>
              <mc:Fallback>
                <p:oleObj name="Prism 9" r:id="rId5" imgW="4123276" imgH="2983722" progId="Prism9.Document">
                  <p:embed/>
                  <p:pic>
                    <p:nvPicPr>
                      <p:cNvPr id="3" name="オブジェクト 2">
                        <a:extLst>
                          <a:ext uri="{FF2B5EF4-FFF2-40B4-BE49-F238E27FC236}">
                            <a16:creationId xmlns:a16="http://schemas.microsoft.com/office/drawing/2014/main" id="{42E74D0C-BB6A-450C-B04F-796E5CB4BB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73271" y="912273"/>
                        <a:ext cx="2061638" cy="1491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49A8CA4-EDE0-40D9-BEAA-7105C4AFC490}"/>
              </a:ext>
            </a:extLst>
          </p:cNvPr>
          <p:cNvSpPr/>
          <p:nvPr/>
        </p:nvSpPr>
        <p:spPr>
          <a:xfrm>
            <a:off x="2960087" y="836582"/>
            <a:ext cx="1447138" cy="389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346024-C6F1-4F10-AB31-17527F989223}"/>
              </a:ext>
            </a:extLst>
          </p:cNvPr>
          <p:cNvSpPr txBox="1"/>
          <p:nvPr/>
        </p:nvSpPr>
        <p:spPr>
          <a:xfrm>
            <a:off x="3086684" y="689762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Linear regression</a:t>
            </a:r>
          </a:p>
          <a:p>
            <a:pPr algn="ctr"/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CRP</a:t>
            </a:r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IL-22 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055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13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</vt:lpstr>
      <vt:lpstr>Times New Roman</vt:lpstr>
      <vt:lpstr>Office テーマ</vt:lpstr>
      <vt:lpstr>Prism 9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宮川一平</dc:creator>
  <cp:lastModifiedBy>Miyagawa Ippei</cp:lastModifiedBy>
  <cp:revision>129</cp:revision>
  <cp:lastPrinted>2017-07-12T04:39:32Z</cp:lastPrinted>
  <dcterms:created xsi:type="dcterms:W3CDTF">2017-03-28T04:43:10Z</dcterms:created>
  <dcterms:modified xsi:type="dcterms:W3CDTF">2022-01-14T13:20:29Z</dcterms:modified>
</cp:coreProperties>
</file>