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8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0" autoAdjust="0"/>
    <p:restoredTop sz="94660"/>
  </p:normalViewPr>
  <p:slideViewPr>
    <p:cSldViewPr snapToGrid="0">
      <p:cViewPr varScale="1">
        <p:scale>
          <a:sx n="91" d="100"/>
          <a:sy n="91" d="100"/>
        </p:scale>
        <p:origin x="9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81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6BD1C4-3532-4725-8406-E12713F8B87D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576A4-BE84-44DF-8B69-DD7FC84F69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04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03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89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230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426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9522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655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883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51D204-295C-4388-9304-F38323C4D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E713845-1BC6-4BD9-835A-4BDCDD435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4D5FA65-5F12-4DA2-9E21-689074CA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5E1BA1F-C48F-4F5C-A9D7-19AF5485D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623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681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26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1437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517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84D37-F87A-4711-A495-33DACEC49145}" type="datetimeFigureOut">
              <a:rPr kumimoji="1" lang="ja-JP" altLang="en-US" smtClean="0"/>
              <a:t>2022/1/15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BC96D-7F61-4A6F-9F6B-0E6DEFC13B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320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2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3970107-690E-4639-8595-843C25E2E0DD}"/>
              </a:ext>
            </a:extLst>
          </p:cNvPr>
          <p:cNvSpPr txBox="1"/>
          <p:nvPr/>
        </p:nvSpPr>
        <p:spPr>
          <a:xfrm>
            <a:off x="5247455" y="5348780"/>
            <a:ext cx="36839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p-value was calculated using Logistic Regression</a:t>
            </a: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 </a:t>
            </a:r>
            <a:endParaRPr kumimoji="0" lang="ja-JP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11" name="表 6">
            <a:extLst>
              <a:ext uri="{FF2B5EF4-FFF2-40B4-BE49-F238E27FC236}">
                <a16:creationId xmlns:a16="http://schemas.microsoft.com/office/drawing/2014/main" id="{BDC07305-E869-486E-B791-81A1566BED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9159463"/>
              </p:ext>
            </p:extLst>
          </p:nvPr>
        </p:nvGraphicFramePr>
        <p:xfrm>
          <a:off x="628648" y="1627548"/>
          <a:ext cx="7886700" cy="33483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8511413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96258403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257962080"/>
                    </a:ext>
                  </a:extLst>
                </a:gridCol>
              </a:tblGrid>
              <a:tr h="48973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Variables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OR (95%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CI)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 value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0918144"/>
                  </a:ext>
                </a:extLst>
              </a:tr>
              <a:tr h="489732">
                <a:tc>
                  <a:txBody>
                    <a:bodyPr/>
                    <a:lstStyle/>
                    <a:p>
                      <a:pPr marL="457200" marR="0" lvl="1" indent="0" algn="ctr" defTabSz="914400" rtl="0" eaLnBrk="1" fontAlgn="t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ja-JP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Surgery type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(except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TG)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0262173"/>
                  </a:ext>
                </a:extLst>
              </a:tr>
              <a:tr h="489732">
                <a:tc>
                  <a:txBody>
                    <a:bodyPr/>
                    <a:lstStyle/>
                    <a:p>
                      <a:pPr marL="457200" lvl="1" indent="0" algn="ctr" fontAlgn="t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Surgery type (TG)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2.13 (1.33 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～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3.39)</a:t>
                      </a:r>
                    </a:p>
                  </a:txBody>
                  <a:tcPr marL="7620" marR="7620" marT="762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0.0151</a:t>
                      </a:r>
                    </a:p>
                  </a:txBody>
                  <a:tcPr marL="7620" marR="7620" marT="7620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39435608"/>
                  </a:ext>
                </a:extLst>
              </a:tr>
              <a:tr h="489732">
                <a:tc>
                  <a:txBody>
                    <a:bodyPr/>
                    <a:lstStyle/>
                    <a:p>
                      <a:pPr marL="457200" lvl="1" indent="0" algn="ctr" fontAlgn="t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pStage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(EGC)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24799566"/>
                  </a:ext>
                </a:extLst>
              </a:tr>
              <a:tr h="489732">
                <a:tc>
                  <a:txBody>
                    <a:bodyPr/>
                    <a:lstStyle/>
                    <a:p>
                      <a:pPr marL="457200" lvl="1" indent="0" algn="ctr" fontAlgn="t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US" sz="1200" b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pStage</a:t>
                      </a:r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 (AGC)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1.47 (0.405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～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5.35)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0.556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07390977"/>
                  </a:ext>
                </a:extLst>
              </a:tr>
              <a:tr h="449864">
                <a:tc>
                  <a:txBody>
                    <a:bodyPr/>
                    <a:lstStyle/>
                    <a:p>
                      <a:pPr marL="457200" lvl="1" indent="0" algn="ctr" fontAlgn="t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Chemotherapy (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－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6101928"/>
                  </a:ext>
                </a:extLst>
              </a:tr>
              <a:tr h="449864">
                <a:tc>
                  <a:txBody>
                    <a:bodyPr/>
                    <a:lstStyle/>
                    <a:p>
                      <a:pPr marL="457200" lvl="1" indent="0" algn="ctr" fontAlgn="t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Chemotherapy (</a:t>
                      </a:r>
                      <a:r>
                        <a:rPr lang="ja-JP" altLang="en-US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＋</a:t>
                      </a:r>
                      <a:r>
                        <a:rPr lang="en-US" altLang="ja-JP" sz="1200" b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7620" marR="7620" marT="762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2.41 (0.552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-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10.50)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0.242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793687"/>
                  </a:ext>
                </a:extLst>
              </a:tr>
            </a:tbl>
          </a:graphicData>
        </a:graphic>
      </p:graphicFrame>
      <p:sp>
        <p:nvSpPr>
          <p:cNvPr id="6" name="コンテンツ プレースホルダー 3">
            <a:extLst>
              <a:ext uri="{FF2B5EF4-FFF2-40B4-BE49-F238E27FC236}">
                <a16:creationId xmlns:a16="http://schemas.microsoft.com/office/drawing/2014/main" id="{382B9A77-DC60-4758-B530-09C2341AFA0E}"/>
              </a:ext>
            </a:extLst>
          </p:cNvPr>
          <p:cNvSpPr txBox="1">
            <a:spLocks/>
          </p:cNvSpPr>
          <p:nvPr/>
        </p:nvSpPr>
        <p:spPr>
          <a:xfrm>
            <a:off x="136176" y="234414"/>
            <a:ext cx="1711439" cy="50165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altLang="ja-JP" dirty="0"/>
              <a:t>Table.2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4767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5">
      <a:majorFont>
        <a:latin typeface="Times New Roman"/>
        <a:ea typeface="ＭＳ 明朝"/>
        <a:cs typeface=""/>
      </a:majorFont>
      <a:minorFont>
        <a:latin typeface="Times New Roman"/>
        <a:ea typeface="ＭＳ 明朝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69</Words>
  <Application>Microsoft Office PowerPoint</Application>
  <PresentationFormat>画面に合わせる (4:3)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柳川 泉一郎</dc:creator>
  <cp:lastModifiedBy>柳川 泉一郎</cp:lastModifiedBy>
  <cp:revision>12</cp:revision>
  <dcterms:created xsi:type="dcterms:W3CDTF">2021-12-16T12:54:59Z</dcterms:created>
  <dcterms:modified xsi:type="dcterms:W3CDTF">2022-01-15T10:33:03Z</dcterms:modified>
</cp:coreProperties>
</file>