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0" autoAdjust="0"/>
    <p:restoredTop sz="94660"/>
  </p:normalViewPr>
  <p:slideViewPr>
    <p:cSldViewPr snapToGrid="0">
      <p:cViewPr varScale="1">
        <p:scale>
          <a:sx n="91" d="100"/>
          <a:sy n="91" d="100"/>
        </p:scale>
        <p:origin x="9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81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6BD1C4-3532-4725-8406-E12713F8B87D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576A4-BE84-44DF-8B69-DD7FC84F69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4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03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89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230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26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52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65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88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51D204-295C-4388-9304-F38323C4D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E713845-1BC6-4BD9-835A-4BDCDD435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D5FA65-5F12-4DA2-9E21-689074CA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5E1BA1F-C48F-4F5C-A9D7-19AF5485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62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8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26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43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517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20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2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8">
            <a:extLst>
              <a:ext uri="{FF2B5EF4-FFF2-40B4-BE49-F238E27FC236}">
                <a16:creationId xmlns:a16="http://schemas.microsoft.com/office/drawing/2014/main" id="{52A707B7-2258-49D6-A1D0-F2E32D8981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295241"/>
              </p:ext>
            </p:extLst>
          </p:nvPr>
        </p:nvGraphicFramePr>
        <p:xfrm>
          <a:off x="628650" y="1357539"/>
          <a:ext cx="7886700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7340">
                  <a:extLst>
                    <a:ext uri="{9D8B030D-6E8A-4147-A177-3AD203B41FA5}">
                      <a16:colId xmlns:a16="http://schemas.microsoft.com/office/drawing/2014/main" val="3241623023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11283550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1310055407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255707284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8808522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Surgery type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Total </a:t>
                      </a:r>
                    </a:p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 = 80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HP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positive</a:t>
                      </a:r>
                    </a:p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 = 46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HP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negative</a:t>
                      </a:r>
                    </a:p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 = 34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p-value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231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0.985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02003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DG with B-1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61380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DG with RY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9252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86C4A617-6C02-4725-A541-36441F38B5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336648"/>
              </p:ext>
            </p:extLst>
          </p:nvPr>
        </p:nvGraphicFramePr>
        <p:xfrm>
          <a:off x="628650" y="3363906"/>
          <a:ext cx="78867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7340">
                  <a:extLst>
                    <a:ext uri="{9D8B030D-6E8A-4147-A177-3AD203B41FA5}">
                      <a16:colId xmlns:a16="http://schemas.microsoft.com/office/drawing/2014/main" val="3241623023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11283550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1310055407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2255707284"/>
                    </a:ext>
                  </a:extLst>
                </a:gridCol>
                <a:gridCol w="1577340">
                  <a:extLst>
                    <a:ext uri="{9D8B030D-6E8A-4147-A177-3AD203B41FA5}">
                      <a16:colId xmlns:a16="http://schemas.microsoft.com/office/drawing/2014/main" val="8808522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Surgery type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Total </a:t>
                      </a:r>
                    </a:p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 = 71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HP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positive</a:t>
                      </a:r>
                    </a:p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 = 41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HP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negative</a:t>
                      </a:r>
                    </a:p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 = 30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p-value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231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DG with B-1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61380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DG with RY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9252"/>
                  </a:ext>
                </a:extLst>
              </a:tr>
            </a:tbl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4AFB144-E08B-4A91-9C07-C2F962FB4FB5}"/>
              </a:ext>
            </a:extLst>
          </p:cNvPr>
          <p:cNvSpPr txBox="1"/>
          <p:nvPr/>
        </p:nvSpPr>
        <p:spPr>
          <a:xfrm>
            <a:off x="3934437" y="4642819"/>
            <a:ext cx="50951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ＭＳ Ｐゴシック" panose="020B0600070205080204" pitchFamily="50" charset="-128"/>
                <a:cs typeface="+mn-cs"/>
              </a:rPr>
              <a:t>p-value was calculated using Chi-square test for categorical variables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ＭＳ Ｐゴシック" panose="020B0600070205080204" pitchFamily="50" charset="-128"/>
                <a:cs typeface="+mn-cs"/>
              </a:rPr>
              <a:t>.</a:t>
            </a:r>
            <a:r>
              <a:rPr kumimoji="0" lang="en-US" altLang="ja-JP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游ゴシック" panose="020B0400000000000000" pitchFamily="50" charset="-128"/>
                <a:cs typeface="+mn-cs"/>
              </a:rPr>
              <a:t> </a:t>
            </a:r>
            <a:endParaRPr kumimoji="0" lang="ja-JP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コンテンツ プレースホルダー 3">
            <a:extLst>
              <a:ext uri="{FF2B5EF4-FFF2-40B4-BE49-F238E27FC236}">
                <a16:creationId xmlns:a16="http://schemas.microsoft.com/office/drawing/2014/main" id="{60C836B7-1996-4DDE-8E0D-CCA92E57A7B9}"/>
              </a:ext>
            </a:extLst>
          </p:cNvPr>
          <p:cNvSpPr txBox="1">
            <a:spLocks/>
          </p:cNvSpPr>
          <p:nvPr/>
        </p:nvSpPr>
        <p:spPr>
          <a:xfrm>
            <a:off x="136176" y="234414"/>
            <a:ext cx="1711439" cy="50165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dirty="0"/>
              <a:t>Table.3</a:t>
            </a:r>
            <a:endParaRPr lang="ja-JP" altLang="en-US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551CAB5-493B-4035-9B72-78A803BA7C2D}"/>
              </a:ext>
            </a:extLst>
          </p:cNvPr>
          <p:cNvSpPr txBox="1">
            <a:spLocks/>
          </p:cNvSpPr>
          <p:nvPr/>
        </p:nvSpPr>
        <p:spPr>
          <a:xfrm>
            <a:off x="612818" y="1069080"/>
            <a:ext cx="379077" cy="28845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100" dirty="0">
                <a:latin typeface="+mj-lt"/>
                <a:cs typeface="Arial" panose="020B0604020202020204" pitchFamily="34" charset="0"/>
              </a:rPr>
              <a:t>(a)</a:t>
            </a:r>
            <a:endParaRPr lang="ja-JP" altLang="en-US" sz="11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コンテンツ プレースホルダー 5">
            <a:extLst>
              <a:ext uri="{FF2B5EF4-FFF2-40B4-BE49-F238E27FC236}">
                <a16:creationId xmlns:a16="http://schemas.microsoft.com/office/drawing/2014/main" id="{E0694EDC-7E1B-4C27-AC9A-300A21402A61}"/>
              </a:ext>
            </a:extLst>
          </p:cNvPr>
          <p:cNvSpPr txBox="1">
            <a:spLocks/>
          </p:cNvSpPr>
          <p:nvPr/>
        </p:nvSpPr>
        <p:spPr>
          <a:xfrm>
            <a:off x="612920" y="3075447"/>
            <a:ext cx="379077" cy="28845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100" dirty="0">
                <a:latin typeface="+mj-lt"/>
                <a:cs typeface="Arial" panose="020B0604020202020204" pitchFamily="34" charset="0"/>
              </a:rPr>
              <a:t>(b)</a:t>
            </a:r>
            <a:endParaRPr lang="ja-JP" altLang="en-US" sz="11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04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5">
      <a:majorFont>
        <a:latin typeface="Times New Roman"/>
        <a:ea typeface="ＭＳ 明朝"/>
        <a:cs typeface=""/>
      </a:majorFont>
      <a:minorFont>
        <a:latin typeface="Times New Roman"/>
        <a:ea typeface="ＭＳ 明朝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83</Words>
  <Application>Microsoft Office PowerPoint</Application>
  <PresentationFormat>画面に合わせる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柳川 泉一郎</dc:creator>
  <cp:lastModifiedBy>柳川 泉一郎</cp:lastModifiedBy>
  <cp:revision>13</cp:revision>
  <dcterms:created xsi:type="dcterms:W3CDTF">2021-12-16T12:54:59Z</dcterms:created>
  <dcterms:modified xsi:type="dcterms:W3CDTF">2022-01-15T10:33:19Z</dcterms:modified>
</cp:coreProperties>
</file>