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sldIdLst>
    <p:sldId id="259" r:id="rId3"/>
  </p:sldIdLst>
  <p:sldSz cx="6858000" cy="9906000" type="A4"/>
  <p:notesSz cx="6858000" cy="9144000"/>
  <p:defaultTextStyle>
    <a:defPPr>
      <a:defRPr lang="en-US"/>
    </a:defPPr>
    <a:lvl1pPr marL="0" algn="l" defTabSz="457117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457117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2pPr>
    <a:lvl3pPr marL="914235" algn="l" defTabSz="457117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3pPr>
    <a:lvl4pPr marL="1371353" algn="l" defTabSz="457117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4pPr>
    <a:lvl5pPr marL="1828470" algn="l" defTabSz="457117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5pPr>
    <a:lvl6pPr marL="2285588" algn="l" defTabSz="457117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6pPr>
    <a:lvl7pPr marL="2742705" algn="l" defTabSz="457117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7pPr>
    <a:lvl8pPr marL="3199823" algn="l" defTabSz="457117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8pPr>
    <a:lvl9pPr marL="3656940" algn="l" defTabSz="457117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080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291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1.xml"/><Relationship Id="rId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5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4" indent="0" algn="ctr">
              <a:buNone/>
              <a:defRPr sz="1500"/>
            </a:lvl2pPr>
            <a:lvl3pPr marL="685787" indent="0" algn="ctr">
              <a:buNone/>
              <a:defRPr sz="1350"/>
            </a:lvl3pPr>
            <a:lvl4pPr marL="1028681" indent="0" algn="ctr">
              <a:buNone/>
              <a:defRPr sz="1200"/>
            </a:lvl4pPr>
            <a:lvl5pPr marL="1371575" indent="0" algn="ctr">
              <a:buNone/>
              <a:defRPr sz="1200"/>
            </a:lvl5pPr>
            <a:lvl6pPr marL="1714468" indent="0" algn="ctr">
              <a:buNone/>
              <a:defRPr sz="1200"/>
            </a:lvl6pPr>
            <a:lvl7pPr marL="2057362" indent="0" algn="ctr">
              <a:buNone/>
              <a:defRPr sz="1200"/>
            </a:lvl7pPr>
            <a:lvl8pPr marL="2400256" indent="0" algn="ctr">
              <a:buNone/>
              <a:defRPr sz="1200"/>
            </a:lvl8pPr>
            <a:lvl9pPr marL="274315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FB57F-F3C2-44F1-BDA1-59B168DF83F1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89744-C74C-450D-B213-431512EDC5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093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FB57F-F3C2-44F1-BDA1-59B168DF83F1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89744-C74C-450D-B213-431512EDC5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083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4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4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FB57F-F3C2-44F1-BDA1-59B168DF83F1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89744-C74C-450D-B213-431512EDC5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3202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09772-E514-45B9-8CF4-92DF4A6135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620838"/>
            <a:ext cx="5143500" cy="34496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0B107E-D851-4A12-AF94-3795778259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5202238"/>
            <a:ext cx="5143500" cy="23923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EED4F1-9F3A-456F-80DC-5DED50F7B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23A10-7854-46EF-8C3E-A0D0F7144EA0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43F402-3486-4322-8248-4BAC83098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52FD9-FD18-4157-9687-A8A4A14A4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FE436-AB39-4C72-B27E-0DEF0B5762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0741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1DA3B-973B-4351-A78A-50D6F2F52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4C3936-2E45-47F5-88F3-CC0FBE8D54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13BC8E-2B2C-4037-83EA-D6DE8A5C7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23A10-7854-46EF-8C3E-A0D0F7144EA0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4022F1-9174-4AA9-9B99-052261590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1F1A-C3FB-42B5-96B2-AA7DDB520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FE436-AB39-4C72-B27E-0DEF0B5762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3619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AF10E-E890-48B5-B9DA-7DB62C863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2470150"/>
            <a:ext cx="5915025" cy="41195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8AC4CF-EB1B-4163-AB69-524FAC55F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8313" y="6629400"/>
            <a:ext cx="5915025" cy="21669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06CEA9-E99A-48A1-9606-17174C455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23A10-7854-46EF-8C3E-A0D0F7144EA0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866BD5-BB1E-4126-A0A8-E3E1A846B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A13870-8824-49E0-9A21-3BF5A1F6B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FE436-AB39-4C72-B27E-0DEF0B5762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9678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B2F9F-6256-443A-9A23-B42146D66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E53B4-9221-49A7-A6E7-FCCEF6836A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2636838"/>
            <a:ext cx="2881312" cy="62849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9B7275-D924-43C6-A4C7-66B557518B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05200" y="2636838"/>
            <a:ext cx="2881313" cy="62849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BD0C1F-73DC-43E9-B48D-D786852B70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23A10-7854-46EF-8C3E-A0D0F7144EA0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95FBBF-74A2-4E6B-BC75-1E37657A2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C51576-CC48-498E-8765-DE56DAE5A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FE436-AB39-4C72-B27E-0DEF0B5762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2643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03F30-C803-47E4-8347-5E6023980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75" y="527050"/>
            <a:ext cx="5915025" cy="19145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BA377A-880F-4EC6-97FF-CAEBE1C583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3075" y="2428875"/>
            <a:ext cx="2900363" cy="1189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6F3534-8A8F-4D28-B44D-79D31C57D8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3075" y="3617913"/>
            <a:ext cx="2900363" cy="53228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AE94583-C1AF-41D9-9033-6050FDE773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3" y="2428875"/>
            <a:ext cx="2916237" cy="1189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DEE9E9-1F08-4E9A-A20D-A5DF3777F6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3" y="3617913"/>
            <a:ext cx="2916237" cy="53228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C1012B-0494-4A31-8816-3C5926416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23A10-7854-46EF-8C3E-A0D0F7144EA0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B1BBDD3-2A6F-4A19-8A39-887DDC085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116A3-8B03-4714-8830-66560B948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FE436-AB39-4C72-B27E-0DEF0B5762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474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628F8-CF4E-488A-93AF-1BC5118B8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4E3929-5A95-436D-B902-CE72CF6B2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23A10-7854-46EF-8C3E-A0D0F7144EA0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BAB1B8-0FA4-41DE-BD94-D5A883C13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25A80C-9A52-4647-A2A9-6F6FB9C3A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FE436-AB39-4C72-B27E-0DEF0B5762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2815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6E630A6-7184-47A2-9972-68A98471D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23A10-7854-46EF-8C3E-A0D0F7144EA0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C77312-F2DE-4132-9397-D14795928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B088FC-332A-4E9A-9CD0-BB20FAD2E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FE436-AB39-4C72-B27E-0DEF0B5762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8180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48BCF8-8542-4164-8762-60C12241F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75" y="660400"/>
            <a:ext cx="2211388" cy="2311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38C008-472E-4C2E-A842-76D1B9F721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6238" y="1425575"/>
            <a:ext cx="3471862" cy="7040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83FB18-C304-4CC4-9A13-ED8C38F16B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3075" y="2971800"/>
            <a:ext cx="2211388" cy="550545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1B6FC1-91E3-4769-A0B1-C0DCC4B70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23A10-7854-46EF-8C3E-A0D0F7144EA0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6C68DB-9C40-4AE0-96F4-82A16DC4E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5ABE2B-7320-4B70-8DF1-4A75C7DFA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FE436-AB39-4C72-B27E-0DEF0B5762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344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FB57F-F3C2-44F1-BDA1-59B168DF83F1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89744-C74C-450D-B213-431512EDC5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4080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4E560F-FBA5-4A57-BAAB-B5B245AF6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75" y="660400"/>
            <a:ext cx="2211388" cy="2311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06DF3D-976B-41C0-8413-E44AB34432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6238" y="1425575"/>
            <a:ext cx="3471862" cy="70405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99E36D-E537-456F-A46E-D956F8FA29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3075" y="2971800"/>
            <a:ext cx="2211388" cy="550545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1EBEAB-7AD1-4AC6-8783-9A3BFDD6F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23A10-7854-46EF-8C3E-A0D0F7144EA0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D40531-89C0-454E-A9D7-6412C7CC6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B01019-E7CE-47CA-92FF-7434AF3B2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FE436-AB39-4C72-B27E-0DEF0B5762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5735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623F2D-2D6D-4BF4-96F3-A38D85AA6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284063-D278-4428-A223-48C303113D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9DE4D9-9DFD-4B19-9A4B-F4A9711AF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23A10-7854-46EF-8C3E-A0D0F7144EA0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BF7B78-D83E-482B-8423-D48D005E9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5AAD84-DF58-4E58-B84B-940D4E858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FE436-AB39-4C72-B27E-0DEF0B5762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0854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FD37CB-620B-4C5A-886D-763C2B493C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08550" y="527050"/>
            <a:ext cx="1477963" cy="83947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BB42B9-5DBB-4588-803A-5E31F1002E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488" y="527050"/>
            <a:ext cx="4284662" cy="83947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98DE5B-9C7F-4C6C-88C6-A7DE08E4A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23A10-7854-46EF-8C3E-A0D0F7144EA0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AABC10-CB61-4AD4-A91B-39588FE54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55FAA9-D874-44EA-9C94-8FF9115EC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FE436-AB39-4C72-B27E-0DEF0B5762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2390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9165A-EB3D-4DE9-956A-6302BF273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ED5DFB-FAC6-419C-B452-9ED84B38F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23A10-7854-46EF-8C3E-A0D0F7144EA0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69401A-86BB-478E-8EE9-747E0FDF4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0C80AC-60F4-4902-9B12-604D07091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FE436-AB39-4C72-B27E-0DEF0B5762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129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7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7" y="6629227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89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7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8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6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6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5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5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FB57F-F3C2-44F1-BDA1-59B168DF83F1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89744-C74C-450D-B213-431512EDC5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635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FB57F-F3C2-44F1-BDA1-59B168DF83F1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89744-C74C-450D-B213-431512EDC5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77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2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2" y="2428348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4" indent="0">
              <a:buNone/>
              <a:defRPr sz="1500" b="1"/>
            </a:lvl2pPr>
            <a:lvl3pPr marL="685787" indent="0">
              <a:buNone/>
              <a:defRPr sz="1350" b="1"/>
            </a:lvl3pPr>
            <a:lvl4pPr marL="1028681" indent="0">
              <a:buNone/>
              <a:defRPr sz="1200" b="1"/>
            </a:lvl4pPr>
            <a:lvl5pPr marL="1371575" indent="0">
              <a:buNone/>
              <a:defRPr sz="1200" b="1"/>
            </a:lvl5pPr>
            <a:lvl6pPr marL="1714468" indent="0">
              <a:buNone/>
              <a:defRPr sz="1200" b="1"/>
            </a:lvl6pPr>
            <a:lvl7pPr marL="2057362" indent="0">
              <a:buNone/>
              <a:defRPr sz="1200" b="1"/>
            </a:lvl7pPr>
            <a:lvl8pPr marL="2400256" indent="0">
              <a:buNone/>
              <a:defRPr sz="1200" b="1"/>
            </a:lvl8pPr>
            <a:lvl9pPr marL="274315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2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428348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4" indent="0">
              <a:buNone/>
              <a:defRPr sz="1500" b="1"/>
            </a:lvl2pPr>
            <a:lvl3pPr marL="685787" indent="0">
              <a:buNone/>
              <a:defRPr sz="1350" b="1"/>
            </a:lvl3pPr>
            <a:lvl4pPr marL="1028681" indent="0">
              <a:buNone/>
              <a:defRPr sz="1200" b="1"/>
            </a:lvl4pPr>
            <a:lvl5pPr marL="1371575" indent="0">
              <a:buNone/>
              <a:defRPr sz="1200" b="1"/>
            </a:lvl5pPr>
            <a:lvl6pPr marL="1714468" indent="0">
              <a:buNone/>
              <a:defRPr sz="1200" b="1"/>
            </a:lvl6pPr>
            <a:lvl7pPr marL="2057362" indent="0">
              <a:buNone/>
              <a:defRPr sz="1200" b="1"/>
            </a:lvl7pPr>
            <a:lvl8pPr marL="2400256" indent="0">
              <a:buNone/>
              <a:defRPr sz="1200" b="1"/>
            </a:lvl8pPr>
            <a:lvl9pPr marL="274315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FB57F-F3C2-44F1-BDA1-59B168DF83F1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89744-C74C-450D-B213-431512EDC5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813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FB57F-F3C2-44F1-BDA1-59B168DF83F1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89744-C74C-450D-B213-431512EDC5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886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FB57F-F3C2-44F1-BDA1-59B168DF83F1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89744-C74C-450D-B213-431512EDC5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091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4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1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94" indent="0">
              <a:buNone/>
              <a:defRPr sz="1050"/>
            </a:lvl2pPr>
            <a:lvl3pPr marL="685787" indent="0">
              <a:buNone/>
              <a:defRPr sz="900"/>
            </a:lvl3pPr>
            <a:lvl4pPr marL="1028681" indent="0">
              <a:buNone/>
              <a:defRPr sz="750"/>
            </a:lvl4pPr>
            <a:lvl5pPr marL="1371575" indent="0">
              <a:buNone/>
              <a:defRPr sz="750"/>
            </a:lvl5pPr>
            <a:lvl6pPr marL="1714468" indent="0">
              <a:buNone/>
              <a:defRPr sz="750"/>
            </a:lvl6pPr>
            <a:lvl7pPr marL="2057362" indent="0">
              <a:buNone/>
              <a:defRPr sz="750"/>
            </a:lvl7pPr>
            <a:lvl8pPr marL="2400256" indent="0">
              <a:buNone/>
              <a:defRPr sz="750"/>
            </a:lvl8pPr>
            <a:lvl9pPr marL="274315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FB57F-F3C2-44F1-BDA1-59B168DF83F1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89744-C74C-450D-B213-431512EDC5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931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4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894" indent="0">
              <a:buNone/>
              <a:defRPr sz="2100"/>
            </a:lvl2pPr>
            <a:lvl3pPr marL="685787" indent="0">
              <a:buNone/>
              <a:defRPr sz="1800"/>
            </a:lvl3pPr>
            <a:lvl4pPr marL="1028681" indent="0">
              <a:buNone/>
              <a:defRPr sz="1500"/>
            </a:lvl4pPr>
            <a:lvl5pPr marL="1371575" indent="0">
              <a:buNone/>
              <a:defRPr sz="1500"/>
            </a:lvl5pPr>
            <a:lvl6pPr marL="1714468" indent="0">
              <a:buNone/>
              <a:defRPr sz="1500"/>
            </a:lvl6pPr>
            <a:lvl7pPr marL="2057362" indent="0">
              <a:buNone/>
              <a:defRPr sz="1500"/>
            </a:lvl7pPr>
            <a:lvl8pPr marL="2400256" indent="0">
              <a:buNone/>
              <a:defRPr sz="1500"/>
            </a:lvl8pPr>
            <a:lvl9pPr marL="274315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1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94" indent="0">
              <a:buNone/>
              <a:defRPr sz="1050"/>
            </a:lvl2pPr>
            <a:lvl3pPr marL="685787" indent="0">
              <a:buNone/>
              <a:defRPr sz="900"/>
            </a:lvl3pPr>
            <a:lvl4pPr marL="1028681" indent="0">
              <a:buNone/>
              <a:defRPr sz="750"/>
            </a:lvl4pPr>
            <a:lvl5pPr marL="1371575" indent="0">
              <a:buNone/>
              <a:defRPr sz="750"/>
            </a:lvl5pPr>
            <a:lvl6pPr marL="1714468" indent="0">
              <a:buNone/>
              <a:defRPr sz="750"/>
            </a:lvl6pPr>
            <a:lvl7pPr marL="2057362" indent="0">
              <a:buNone/>
              <a:defRPr sz="750"/>
            </a:lvl7pPr>
            <a:lvl8pPr marL="2400256" indent="0">
              <a:buNone/>
              <a:defRPr sz="750"/>
            </a:lvl8pPr>
            <a:lvl9pPr marL="274315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FB57F-F3C2-44F1-BDA1-59B168DF83F1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89744-C74C-450D-B213-431512EDC5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563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9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9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8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FB57F-F3C2-44F1-BDA1-59B168DF83F1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4" y="9181398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8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89744-C74C-450D-B213-431512EDC5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450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787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7" indent="-171447" algn="l" defTabSz="68578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41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34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8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22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15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09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03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97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4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7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81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75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68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62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56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50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FEA7FF-5392-453F-B97E-628C7A069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527050"/>
            <a:ext cx="5915025" cy="19145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00A679-CADD-47AC-953E-FE520426FE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2636838"/>
            <a:ext cx="5915025" cy="6284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79E62A-4952-4FF1-8805-218D387117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23A10-7854-46EF-8C3E-A0D0F7144EA0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294C13-E29D-41AC-93DC-B46213509B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FB7D7B-27F5-48A9-AB98-28A54E3D8A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9FE436-AB39-4C72-B27E-0DEF0B5762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709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Picture 211" descr="A picture containing text, night sky&#10;&#10;Description automatically generated">
            <a:extLst>
              <a:ext uri="{FF2B5EF4-FFF2-40B4-BE49-F238E27FC236}">
                <a16:creationId xmlns:a16="http://schemas.microsoft.com/office/drawing/2014/main" id="{571EA514-56F2-47FB-A5C1-26CFAEC9F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238" y="6185253"/>
            <a:ext cx="3220623" cy="2415468"/>
          </a:xfrm>
          <a:prstGeom prst="rect">
            <a:avLst/>
          </a:prstGeom>
        </p:spPr>
      </p:pic>
      <p:pic>
        <p:nvPicPr>
          <p:cNvPr id="210" name="Picture 209" descr="A screen with text on it&#10;&#10;Description automatically generated with low confidence">
            <a:extLst>
              <a:ext uri="{FF2B5EF4-FFF2-40B4-BE49-F238E27FC236}">
                <a16:creationId xmlns:a16="http://schemas.microsoft.com/office/drawing/2014/main" id="{97F988DA-3A19-4A21-A84E-486B642083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04" y="6182076"/>
            <a:ext cx="3224860" cy="2418645"/>
          </a:xfrm>
          <a:prstGeom prst="rect">
            <a:avLst/>
          </a:prstGeom>
        </p:spPr>
      </p:pic>
      <p:pic>
        <p:nvPicPr>
          <p:cNvPr id="208" name="Picture 207" descr="A picture containing text, night sky&#10;&#10;Description automatically generated">
            <a:extLst>
              <a:ext uri="{FF2B5EF4-FFF2-40B4-BE49-F238E27FC236}">
                <a16:creationId xmlns:a16="http://schemas.microsoft.com/office/drawing/2014/main" id="{6E813051-5500-46A6-A8DD-231E0EBA75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600" y="3486889"/>
            <a:ext cx="3217407" cy="2413055"/>
          </a:xfrm>
          <a:prstGeom prst="rect">
            <a:avLst/>
          </a:prstGeom>
        </p:spPr>
      </p:pic>
      <p:pic>
        <p:nvPicPr>
          <p:cNvPr id="206" name="Picture 205" descr="A screen with text on it&#10;&#10;Description automatically generated with low confidence">
            <a:extLst>
              <a:ext uri="{FF2B5EF4-FFF2-40B4-BE49-F238E27FC236}">
                <a16:creationId xmlns:a16="http://schemas.microsoft.com/office/drawing/2014/main" id="{75BCBA95-74FE-4156-A33A-80BA2EBF92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9" y="3482662"/>
            <a:ext cx="3235375" cy="2426532"/>
          </a:xfrm>
          <a:prstGeom prst="rect">
            <a:avLst/>
          </a:prstGeom>
        </p:spPr>
      </p:pic>
      <p:pic>
        <p:nvPicPr>
          <p:cNvPr id="204" name="Picture 203" descr="A screen with text on it&#10;&#10;Description automatically generated with low confidence">
            <a:extLst>
              <a:ext uri="{FF2B5EF4-FFF2-40B4-BE49-F238E27FC236}">
                <a16:creationId xmlns:a16="http://schemas.microsoft.com/office/drawing/2014/main" id="{08773688-4F7B-4834-ADA6-B30A7956FD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011" y="826281"/>
            <a:ext cx="3211402" cy="2408552"/>
          </a:xfrm>
          <a:prstGeom prst="rect">
            <a:avLst/>
          </a:prstGeom>
        </p:spPr>
      </p:pic>
      <p:pic>
        <p:nvPicPr>
          <p:cNvPr id="202" name="Picture 201" descr="A picture containing text, black, dark, night sky&#10;&#10;Description automatically generated">
            <a:extLst>
              <a:ext uri="{FF2B5EF4-FFF2-40B4-BE49-F238E27FC236}">
                <a16:creationId xmlns:a16="http://schemas.microsoft.com/office/drawing/2014/main" id="{69622B6A-C5E3-4E36-B707-882485B349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14" y="832450"/>
            <a:ext cx="3211402" cy="240855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676CF3A-2891-4E52-83BE-B6EEA6045416}"/>
              </a:ext>
            </a:extLst>
          </p:cNvPr>
          <p:cNvSpPr txBox="1"/>
          <p:nvPr/>
        </p:nvSpPr>
        <p:spPr>
          <a:xfrm>
            <a:off x="109994" y="816366"/>
            <a:ext cx="424543" cy="369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0023763-7DD3-48F3-91EC-A2734EF5D990}"/>
              </a:ext>
            </a:extLst>
          </p:cNvPr>
          <p:cNvSpPr txBox="1"/>
          <p:nvPr/>
        </p:nvSpPr>
        <p:spPr>
          <a:xfrm>
            <a:off x="3566879" y="816366"/>
            <a:ext cx="424543" cy="369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0214513-9315-4801-82B2-2C1F37587816}"/>
              </a:ext>
            </a:extLst>
          </p:cNvPr>
          <p:cNvSpPr txBox="1"/>
          <p:nvPr/>
        </p:nvSpPr>
        <p:spPr>
          <a:xfrm>
            <a:off x="109993" y="3436058"/>
            <a:ext cx="424543" cy="369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F420830-617F-4C7E-AD06-A82922B8B693}"/>
              </a:ext>
            </a:extLst>
          </p:cNvPr>
          <p:cNvSpPr txBox="1"/>
          <p:nvPr/>
        </p:nvSpPr>
        <p:spPr>
          <a:xfrm>
            <a:off x="3562107" y="3436055"/>
            <a:ext cx="424543" cy="369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F7F4AF0-28CC-4CFF-9DDF-BD6B7F85B71A}"/>
              </a:ext>
            </a:extLst>
          </p:cNvPr>
          <p:cNvSpPr txBox="1"/>
          <p:nvPr/>
        </p:nvSpPr>
        <p:spPr>
          <a:xfrm>
            <a:off x="109993" y="6309750"/>
            <a:ext cx="424543" cy="369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5AAD4EF-5116-4829-A841-7970FCD874E7}"/>
              </a:ext>
            </a:extLst>
          </p:cNvPr>
          <p:cNvSpPr txBox="1"/>
          <p:nvPr/>
        </p:nvSpPr>
        <p:spPr>
          <a:xfrm>
            <a:off x="3562106" y="6321228"/>
            <a:ext cx="424543" cy="369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687F51D-B7FC-4C4C-8ACC-5CEA8C41A32C}"/>
              </a:ext>
            </a:extLst>
          </p:cNvPr>
          <p:cNvSpPr txBox="1"/>
          <p:nvPr/>
        </p:nvSpPr>
        <p:spPr>
          <a:xfrm>
            <a:off x="0" y="-29165"/>
            <a:ext cx="4782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Supplementary Figure 1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D8150C8-47E8-4748-B10C-461C6D7044FD}"/>
              </a:ext>
            </a:extLst>
          </p:cNvPr>
          <p:cNvGrpSpPr/>
          <p:nvPr/>
        </p:nvGrpSpPr>
        <p:grpSpPr>
          <a:xfrm>
            <a:off x="939917" y="1602502"/>
            <a:ext cx="715283" cy="203342"/>
            <a:chOff x="2146336" y="-636596"/>
            <a:chExt cx="2055589" cy="203342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60A5C177-CBDD-4461-B336-B4D39D710F10}"/>
                </a:ext>
              </a:extLst>
            </p:cNvPr>
            <p:cNvCxnSpPr>
              <a:cxnSpLocks/>
            </p:cNvCxnSpPr>
            <p:nvPr/>
          </p:nvCxnSpPr>
          <p:spPr>
            <a:xfrm>
              <a:off x="2146336" y="-433254"/>
              <a:ext cx="2055589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5107564-68B6-4076-85E2-9B517F5971A1}"/>
                </a:ext>
              </a:extLst>
            </p:cNvPr>
            <p:cNvSpPr txBox="1"/>
            <p:nvPr/>
          </p:nvSpPr>
          <p:spPr>
            <a:xfrm>
              <a:off x="2350561" y="-636596"/>
              <a:ext cx="1641938" cy="1949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aseline="-25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Intestine</a:t>
              </a:r>
              <a:endParaRPr lang="en-US" sz="11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66263603-AB32-4388-83DB-EC6277634C5B}"/>
              </a:ext>
            </a:extLst>
          </p:cNvPr>
          <p:cNvSpPr txBox="1"/>
          <p:nvPr/>
        </p:nvSpPr>
        <p:spPr>
          <a:xfrm>
            <a:off x="865145" y="1811580"/>
            <a:ext cx="242141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F3F96DC-C787-45DB-8D70-7979F75CF0E5}"/>
              </a:ext>
            </a:extLst>
          </p:cNvPr>
          <p:cNvSpPr txBox="1"/>
          <p:nvPr/>
        </p:nvSpPr>
        <p:spPr>
          <a:xfrm>
            <a:off x="964782" y="1811580"/>
            <a:ext cx="238103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1i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0F44D0B-ADA4-4B51-8D16-87AB988045A9}"/>
              </a:ext>
            </a:extLst>
          </p:cNvPr>
          <p:cNvSpPr txBox="1"/>
          <p:nvPr/>
        </p:nvSpPr>
        <p:spPr>
          <a:xfrm>
            <a:off x="1080607" y="1811580"/>
            <a:ext cx="238103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2i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C1F14C4-385A-4EA5-BA93-F06EB0A4D372}"/>
              </a:ext>
            </a:extLst>
          </p:cNvPr>
          <p:cNvSpPr txBox="1"/>
          <p:nvPr/>
        </p:nvSpPr>
        <p:spPr>
          <a:xfrm>
            <a:off x="1165994" y="1813037"/>
            <a:ext cx="279109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3i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89901E9-3092-4CA5-9655-58A870AE996A}"/>
              </a:ext>
            </a:extLst>
          </p:cNvPr>
          <p:cNvSpPr txBox="1"/>
          <p:nvPr/>
        </p:nvSpPr>
        <p:spPr>
          <a:xfrm>
            <a:off x="1291582" y="1813054"/>
            <a:ext cx="242141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4i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1300A21-F424-4544-B187-99CF15C71287}"/>
              </a:ext>
            </a:extLst>
          </p:cNvPr>
          <p:cNvSpPr txBox="1"/>
          <p:nvPr/>
        </p:nvSpPr>
        <p:spPr>
          <a:xfrm>
            <a:off x="1398958" y="1813054"/>
            <a:ext cx="243240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5i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355C6EA-217A-4FE7-A5D9-D9E068C72DAF}"/>
              </a:ext>
            </a:extLst>
          </p:cNvPr>
          <p:cNvSpPr txBox="1"/>
          <p:nvPr/>
        </p:nvSpPr>
        <p:spPr>
          <a:xfrm>
            <a:off x="1489758" y="1813427"/>
            <a:ext cx="282385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1D5A467-688B-4FEC-AA2D-461E4BB80373}"/>
              </a:ext>
            </a:extLst>
          </p:cNvPr>
          <p:cNvSpPr txBox="1"/>
          <p:nvPr/>
        </p:nvSpPr>
        <p:spPr>
          <a:xfrm>
            <a:off x="1603565" y="1813132"/>
            <a:ext cx="268495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Cb</a:t>
            </a:r>
            <a:endParaRPr lang="en-US" sz="700" baseline="-25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F541A02-6DBC-43C3-ACCF-CD214B216094}"/>
              </a:ext>
            </a:extLst>
          </p:cNvPr>
          <p:cNvSpPr txBox="1"/>
          <p:nvPr/>
        </p:nvSpPr>
        <p:spPr>
          <a:xfrm>
            <a:off x="2259468" y="1811578"/>
            <a:ext cx="271842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8918347-4B6A-48DC-962A-02D6CAA58599}"/>
              </a:ext>
            </a:extLst>
          </p:cNvPr>
          <p:cNvSpPr txBox="1"/>
          <p:nvPr/>
        </p:nvSpPr>
        <p:spPr>
          <a:xfrm>
            <a:off x="1703154" y="1811969"/>
            <a:ext cx="282384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1b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98BB6E0-9004-4BCD-95DD-77F86D161B31}"/>
              </a:ext>
            </a:extLst>
          </p:cNvPr>
          <p:cNvSpPr txBox="1"/>
          <p:nvPr/>
        </p:nvSpPr>
        <p:spPr>
          <a:xfrm>
            <a:off x="1816142" y="1810940"/>
            <a:ext cx="282384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2b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DDC16E2-634F-4360-9DBB-36A930B5E76E}"/>
              </a:ext>
            </a:extLst>
          </p:cNvPr>
          <p:cNvSpPr txBox="1"/>
          <p:nvPr/>
        </p:nvSpPr>
        <p:spPr>
          <a:xfrm>
            <a:off x="1922249" y="1812206"/>
            <a:ext cx="282385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3b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E864758-764C-48E6-BC5F-B32545D2566F}"/>
              </a:ext>
            </a:extLst>
          </p:cNvPr>
          <p:cNvSpPr txBox="1"/>
          <p:nvPr/>
        </p:nvSpPr>
        <p:spPr>
          <a:xfrm>
            <a:off x="2154401" y="1811954"/>
            <a:ext cx="258051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5b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97D32A5-4617-4639-9BD6-0867D8A474E4}"/>
              </a:ext>
            </a:extLst>
          </p:cNvPr>
          <p:cNvSpPr txBox="1"/>
          <p:nvPr/>
        </p:nvSpPr>
        <p:spPr>
          <a:xfrm>
            <a:off x="761291" y="1815968"/>
            <a:ext cx="224925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BBA6679-5860-4714-BF97-20BC1B16AC1F}"/>
              </a:ext>
            </a:extLst>
          </p:cNvPr>
          <p:cNvSpPr txBox="1"/>
          <p:nvPr/>
        </p:nvSpPr>
        <p:spPr>
          <a:xfrm>
            <a:off x="2045958" y="1810940"/>
            <a:ext cx="258051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4b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428FD01-2985-4330-A45B-62A7C4D78D0A}"/>
              </a:ext>
            </a:extLst>
          </p:cNvPr>
          <p:cNvGrpSpPr/>
          <p:nvPr/>
        </p:nvGrpSpPr>
        <p:grpSpPr>
          <a:xfrm>
            <a:off x="1618352" y="1603959"/>
            <a:ext cx="925308" cy="200506"/>
            <a:chOff x="1880149" y="-630829"/>
            <a:chExt cx="2659161" cy="200506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68B0644-1FFF-4413-936A-FEB554B19F6F}"/>
                </a:ext>
              </a:extLst>
            </p:cNvPr>
            <p:cNvCxnSpPr>
              <a:cxnSpLocks/>
            </p:cNvCxnSpPr>
            <p:nvPr/>
          </p:nvCxnSpPr>
          <p:spPr>
            <a:xfrm>
              <a:off x="2146336" y="-430323"/>
              <a:ext cx="2055589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9A68137-5B09-49A1-B3D5-2F59477DF462}"/>
                </a:ext>
              </a:extLst>
            </p:cNvPr>
            <p:cNvSpPr txBox="1"/>
            <p:nvPr/>
          </p:nvSpPr>
          <p:spPr>
            <a:xfrm>
              <a:off x="1880149" y="-630829"/>
              <a:ext cx="2659161" cy="1949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aseline="-25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Muscle bag region</a:t>
              </a:r>
              <a:endParaRPr lang="en-US" sz="11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E7DD0AC5-F315-43A3-9811-56E0127F1CFA}"/>
              </a:ext>
            </a:extLst>
          </p:cNvPr>
          <p:cNvSpPr txBox="1"/>
          <p:nvPr/>
        </p:nvSpPr>
        <p:spPr>
          <a:xfrm>
            <a:off x="465030" y="2389306"/>
            <a:ext cx="592041" cy="138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100bp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219BC6D-4695-473A-A542-F7925ED822AE}"/>
              </a:ext>
            </a:extLst>
          </p:cNvPr>
          <p:cNvSpPr txBox="1"/>
          <p:nvPr/>
        </p:nvSpPr>
        <p:spPr>
          <a:xfrm>
            <a:off x="466966" y="2185654"/>
            <a:ext cx="592041" cy="138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400bp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9D9D4D1-C9F4-47A5-AF10-ED71D2F7AB4C}"/>
              </a:ext>
            </a:extLst>
          </p:cNvPr>
          <p:cNvSpPr txBox="1"/>
          <p:nvPr/>
        </p:nvSpPr>
        <p:spPr>
          <a:xfrm>
            <a:off x="464082" y="2074505"/>
            <a:ext cx="592041" cy="138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850bp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4C324AC-90A8-4E69-998B-2B875E941D8B}"/>
              </a:ext>
            </a:extLst>
          </p:cNvPr>
          <p:cNvSpPr txBox="1"/>
          <p:nvPr/>
        </p:nvSpPr>
        <p:spPr>
          <a:xfrm>
            <a:off x="485569" y="2001816"/>
            <a:ext cx="592041" cy="138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Kb</a:t>
            </a:r>
            <a:endParaRPr lang="en-US" sz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AF6B360-D888-485C-807F-F9F1129D9E25}"/>
              </a:ext>
            </a:extLst>
          </p:cNvPr>
          <p:cNvSpPr txBox="1"/>
          <p:nvPr/>
        </p:nvSpPr>
        <p:spPr>
          <a:xfrm>
            <a:off x="485568" y="1961840"/>
            <a:ext cx="592041" cy="138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Kb</a:t>
            </a:r>
            <a:endParaRPr lang="en-US" sz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0883864-C7FE-4456-8353-B335BE996DF4}"/>
              </a:ext>
            </a:extLst>
          </p:cNvPr>
          <p:cNvGrpSpPr/>
          <p:nvPr/>
        </p:nvGrpSpPr>
        <p:grpSpPr>
          <a:xfrm>
            <a:off x="4321727" y="1482381"/>
            <a:ext cx="715283" cy="203342"/>
            <a:chOff x="2146336" y="-636596"/>
            <a:chExt cx="2055589" cy="203342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2624CF0B-C42C-4F74-B410-7020188C9BDB}"/>
                </a:ext>
              </a:extLst>
            </p:cNvPr>
            <p:cNvCxnSpPr>
              <a:cxnSpLocks/>
            </p:cNvCxnSpPr>
            <p:nvPr/>
          </p:nvCxnSpPr>
          <p:spPr>
            <a:xfrm>
              <a:off x="2146336" y="-433254"/>
              <a:ext cx="2055589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654155E9-9B04-4505-9CF9-1FFBCF675F4A}"/>
                </a:ext>
              </a:extLst>
            </p:cNvPr>
            <p:cNvSpPr txBox="1"/>
            <p:nvPr/>
          </p:nvSpPr>
          <p:spPr>
            <a:xfrm>
              <a:off x="2350561" y="-636596"/>
              <a:ext cx="1641938" cy="1949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aseline="-25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Intestine</a:t>
              </a:r>
              <a:endParaRPr lang="en-US" sz="11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CD7FA354-5172-4063-93BD-E1988778A999}"/>
              </a:ext>
            </a:extLst>
          </p:cNvPr>
          <p:cNvSpPr txBox="1"/>
          <p:nvPr/>
        </p:nvSpPr>
        <p:spPr>
          <a:xfrm>
            <a:off x="4246955" y="1691459"/>
            <a:ext cx="242141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F8449E0-0EC7-425A-B4B2-6A1C9715DB93}"/>
              </a:ext>
            </a:extLst>
          </p:cNvPr>
          <p:cNvSpPr txBox="1"/>
          <p:nvPr/>
        </p:nvSpPr>
        <p:spPr>
          <a:xfrm>
            <a:off x="4346592" y="1691459"/>
            <a:ext cx="238103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1i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40A55AD-F0A7-43E8-B480-52AA5C3760FD}"/>
              </a:ext>
            </a:extLst>
          </p:cNvPr>
          <p:cNvSpPr txBox="1"/>
          <p:nvPr/>
        </p:nvSpPr>
        <p:spPr>
          <a:xfrm>
            <a:off x="4462417" y="1691459"/>
            <a:ext cx="238103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2i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81874E2-3C8D-4832-8047-D3AE53414973}"/>
              </a:ext>
            </a:extLst>
          </p:cNvPr>
          <p:cNvSpPr txBox="1"/>
          <p:nvPr/>
        </p:nvSpPr>
        <p:spPr>
          <a:xfrm>
            <a:off x="4547804" y="1692916"/>
            <a:ext cx="279109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3i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6743FF9-8528-4F66-A22B-C607C41ECAD0}"/>
              </a:ext>
            </a:extLst>
          </p:cNvPr>
          <p:cNvSpPr txBox="1"/>
          <p:nvPr/>
        </p:nvSpPr>
        <p:spPr>
          <a:xfrm>
            <a:off x="4673392" y="1692933"/>
            <a:ext cx="242141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4i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2892052-C3E5-410D-9D64-2940AF3712CA}"/>
              </a:ext>
            </a:extLst>
          </p:cNvPr>
          <p:cNvSpPr txBox="1"/>
          <p:nvPr/>
        </p:nvSpPr>
        <p:spPr>
          <a:xfrm>
            <a:off x="4780768" y="1692933"/>
            <a:ext cx="243240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5i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E6368AD-6F74-4130-BB82-C37BD717DFA1}"/>
              </a:ext>
            </a:extLst>
          </p:cNvPr>
          <p:cNvSpPr txBox="1"/>
          <p:nvPr/>
        </p:nvSpPr>
        <p:spPr>
          <a:xfrm>
            <a:off x="4871568" y="1693306"/>
            <a:ext cx="282385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02875FE-E2A8-40E0-B5FB-B0A9AB548710}"/>
              </a:ext>
            </a:extLst>
          </p:cNvPr>
          <p:cNvSpPr txBox="1"/>
          <p:nvPr/>
        </p:nvSpPr>
        <p:spPr>
          <a:xfrm>
            <a:off x="4985375" y="1693011"/>
            <a:ext cx="268495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Cb</a:t>
            </a:r>
            <a:endParaRPr lang="en-US" sz="700" baseline="-25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97E3282-D40C-4616-9054-A9D2AD13BAEA}"/>
              </a:ext>
            </a:extLst>
          </p:cNvPr>
          <p:cNvSpPr txBox="1"/>
          <p:nvPr/>
        </p:nvSpPr>
        <p:spPr>
          <a:xfrm>
            <a:off x="5641278" y="1691457"/>
            <a:ext cx="271842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341AEEA-A32D-4B4C-A1F6-ACDB1347A67B}"/>
              </a:ext>
            </a:extLst>
          </p:cNvPr>
          <p:cNvSpPr txBox="1"/>
          <p:nvPr/>
        </p:nvSpPr>
        <p:spPr>
          <a:xfrm>
            <a:off x="5084964" y="1691848"/>
            <a:ext cx="282384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1b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E31B51D-50F9-4C35-B9A9-E5238A4CF4B6}"/>
              </a:ext>
            </a:extLst>
          </p:cNvPr>
          <p:cNvSpPr txBox="1"/>
          <p:nvPr/>
        </p:nvSpPr>
        <p:spPr>
          <a:xfrm>
            <a:off x="5197952" y="1690819"/>
            <a:ext cx="282384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2b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05A511B4-D549-4E6A-BAF1-29C2EA0B8ACC}"/>
              </a:ext>
            </a:extLst>
          </p:cNvPr>
          <p:cNvSpPr txBox="1"/>
          <p:nvPr/>
        </p:nvSpPr>
        <p:spPr>
          <a:xfrm>
            <a:off x="5304059" y="1692085"/>
            <a:ext cx="282385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3b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9CFCEEA4-680C-4A73-B187-E9D34DF5CFA1}"/>
              </a:ext>
            </a:extLst>
          </p:cNvPr>
          <p:cNvSpPr txBox="1"/>
          <p:nvPr/>
        </p:nvSpPr>
        <p:spPr>
          <a:xfrm>
            <a:off x="5536211" y="1691833"/>
            <a:ext cx="258051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5b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9FCA1C2-05BF-47F1-AB1A-BE078EAC62DE}"/>
              </a:ext>
            </a:extLst>
          </p:cNvPr>
          <p:cNvSpPr txBox="1"/>
          <p:nvPr/>
        </p:nvSpPr>
        <p:spPr>
          <a:xfrm>
            <a:off x="4143101" y="1695847"/>
            <a:ext cx="224925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D9D6BFA4-1179-44AF-8CEE-A514A870AEA4}"/>
              </a:ext>
            </a:extLst>
          </p:cNvPr>
          <p:cNvSpPr txBox="1"/>
          <p:nvPr/>
        </p:nvSpPr>
        <p:spPr>
          <a:xfrm>
            <a:off x="5427768" y="1690819"/>
            <a:ext cx="258051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4b</a:t>
            </a: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77D02612-1E30-4940-8CCC-59BB085E7AAD}"/>
              </a:ext>
            </a:extLst>
          </p:cNvPr>
          <p:cNvGrpSpPr/>
          <p:nvPr/>
        </p:nvGrpSpPr>
        <p:grpSpPr>
          <a:xfrm>
            <a:off x="4984041" y="1495816"/>
            <a:ext cx="925308" cy="194925"/>
            <a:chOff x="1833821" y="-618851"/>
            <a:chExt cx="2659161" cy="194925"/>
          </a:xfrm>
        </p:grpSpPr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F2CD4F16-2AD3-4553-9BC8-FE215F78DA4B}"/>
                </a:ext>
              </a:extLst>
            </p:cNvPr>
            <p:cNvCxnSpPr>
              <a:cxnSpLocks/>
            </p:cNvCxnSpPr>
            <p:nvPr/>
          </p:nvCxnSpPr>
          <p:spPr>
            <a:xfrm>
              <a:off x="2146336" y="-430323"/>
              <a:ext cx="2055589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885A3C77-FC0B-4765-8358-744779118216}"/>
                </a:ext>
              </a:extLst>
            </p:cNvPr>
            <p:cNvSpPr txBox="1"/>
            <p:nvPr/>
          </p:nvSpPr>
          <p:spPr>
            <a:xfrm>
              <a:off x="1833821" y="-618851"/>
              <a:ext cx="2659161" cy="1949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aseline="-25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Muscle bag region</a:t>
              </a:r>
              <a:endParaRPr lang="en-US" sz="11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2C2DE9B7-764E-4CEE-B9AE-293E8FB9F4E1}"/>
              </a:ext>
            </a:extLst>
          </p:cNvPr>
          <p:cNvSpPr txBox="1"/>
          <p:nvPr/>
        </p:nvSpPr>
        <p:spPr>
          <a:xfrm>
            <a:off x="3852702" y="2333663"/>
            <a:ext cx="592041" cy="138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100bp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D661238-34D6-4CB5-ACEF-14802E2C25C4}"/>
              </a:ext>
            </a:extLst>
          </p:cNvPr>
          <p:cNvSpPr txBox="1"/>
          <p:nvPr/>
        </p:nvSpPr>
        <p:spPr>
          <a:xfrm>
            <a:off x="3854638" y="2106563"/>
            <a:ext cx="592041" cy="138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400bp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425E922-EC64-4579-9C84-E126E442DEE8}"/>
              </a:ext>
            </a:extLst>
          </p:cNvPr>
          <p:cNvSpPr txBox="1"/>
          <p:nvPr/>
        </p:nvSpPr>
        <p:spPr>
          <a:xfrm>
            <a:off x="3851754" y="1971966"/>
            <a:ext cx="592041" cy="138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850bp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92093494-FC73-47F6-92A7-C53096B02EED}"/>
              </a:ext>
            </a:extLst>
          </p:cNvPr>
          <p:cNvSpPr txBox="1"/>
          <p:nvPr/>
        </p:nvSpPr>
        <p:spPr>
          <a:xfrm>
            <a:off x="3873241" y="1884622"/>
            <a:ext cx="592041" cy="138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Kb</a:t>
            </a:r>
            <a:endParaRPr lang="en-US" sz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41D91577-5A21-4EFA-8FBC-426F256B9C34}"/>
              </a:ext>
            </a:extLst>
          </p:cNvPr>
          <p:cNvSpPr txBox="1"/>
          <p:nvPr/>
        </p:nvSpPr>
        <p:spPr>
          <a:xfrm>
            <a:off x="3873240" y="1844646"/>
            <a:ext cx="592041" cy="138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Kb</a:t>
            </a:r>
            <a:endParaRPr lang="en-US" sz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4FC715EA-12E5-407A-A093-AA0493E84B7F}"/>
              </a:ext>
            </a:extLst>
          </p:cNvPr>
          <p:cNvGrpSpPr/>
          <p:nvPr/>
        </p:nvGrpSpPr>
        <p:grpSpPr>
          <a:xfrm>
            <a:off x="1032287" y="4151153"/>
            <a:ext cx="715283" cy="203342"/>
            <a:chOff x="2146336" y="-636596"/>
            <a:chExt cx="2055589" cy="203342"/>
          </a:xfrm>
        </p:grpSpPr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68DF673D-836D-4D2C-9E99-6C769F076379}"/>
                </a:ext>
              </a:extLst>
            </p:cNvPr>
            <p:cNvCxnSpPr>
              <a:cxnSpLocks/>
            </p:cNvCxnSpPr>
            <p:nvPr/>
          </p:nvCxnSpPr>
          <p:spPr>
            <a:xfrm>
              <a:off x="2146336" y="-433254"/>
              <a:ext cx="2055589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CD114D6C-4F08-4794-85FA-26FFBC8A99A5}"/>
                </a:ext>
              </a:extLst>
            </p:cNvPr>
            <p:cNvSpPr txBox="1"/>
            <p:nvPr/>
          </p:nvSpPr>
          <p:spPr>
            <a:xfrm>
              <a:off x="2350561" y="-636596"/>
              <a:ext cx="1641938" cy="1949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aseline="-25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Intestine</a:t>
              </a:r>
              <a:endParaRPr lang="en-US" sz="11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0" name="TextBox 79">
            <a:extLst>
              <a:ext uri="{FF2B5EF4-FFF2-40B4-BE49-F238E27FC236}">
                <a16:creationId xmlns:a16="http://schemas.microsoft.com/office/drawing/2014/main" id="{911FD186-601B-4597-A916-DF2735F81E50}"/>
              </a:ext>
            </a:extLst>
          </p:cNvPr>
          <p:cNvSpPr txBox="1"/>
          <p:nvPr/>
        </p:nvSpPr>
        <p:spPr>
          <a:xfrm>
            <a:off x="957515" y="4360231"/>
            <a:ext cx="242141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55EE01BD-57CF-4DEB-848A-CB1F7D85C01B}"/>
              </a:ext>
            </a:extLst>
          </p:cNvPr>
          <p:cNvSpPr txBox="1"/>
          <p:nvPr/>
        </p:nvSpPr>
        <p:spPr>
          <a:xfrm>
            <a:off x="1057152" y="4360231"/>
            <a:ext cx="238103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1i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57642A49-D63E-42AB-B5D8-75F53BB37948}"/>
              </a:ext>
            </a:extLst>
          </p:cNvPr>
          <p:cNvSpPr txBox="1"/>
          <p:nvPr/>
        </p:nvSpPr>
        <p:spPr>
          <a:xfrm>
            <a:off x="1172977" y="4360231"/>
            <a:ext cx="238103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2i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64468628-1DC8-41BA-81AE-3701FAC6A73D}"/>
              </a:ext>
            </a:extLst>
          </p:cNvPr>
          <p:cNvSpPr txBox="1"/>
          <p:nvPr/>
        </p:nvSpPr>
        <p:spPr>
          <a:xfrm>
            <a:off x="1258364" y="4361688"/>
            <a:ext cx="279109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3i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67566AB2-B3C4-4765-9A54-61036647F3AE}"/>
              </a:ext>
            </a:extLst>
          </p:cNvPr>
          <p:cNvSpPr txBox="1"/>
          <p:nvPr/>
        </p:nvSpPr>
        <p:spPr>
          <a:xfrm>
            <a:off x="1383952" y="4361705"/>
            <a:ext cx="242141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4i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8DF54C0-57B0-485D-B8FF-1A1A12C77A0E}"/>
              </a:ext>
            </a:extLst>
          </p:cNvPr>
          <p:cNvSpPr txBox="1"/>
          <p:nvPr/>
        </p:nvSpPr>
        <p:spPr>
          <a:xfrm>
            <a:off x="1491328" y="4361705"/>
            <a:ext cx="243240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5i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33176DB1-7863-4E72-BFC8-CB541FA27AD2}"/>
              </a:ext>
            </a:extLst>
          </p:cNvPr>
          <p:cNvSpPr txBox="1"/>
          <p:nvPr/>
        </p:nvSpPr>
        <p:spPr>
          <a:xfrm>
            <a:off x="1582128" y="4362078"/>
            <a:ext cx="282385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C7135C8D-144F-4B83-88E5-E8290DED51D1}"/>
              </a:ext>
            </a:extLst>
          </p:cNvPr>
          <p:cNvSpPr txBox="1"/>
          <p:nvPr/>
        </p:nvSpPr>
        <p:spPr>
          <a:xfrm>
            <a:off x="1695935" y="4361783"/>
            <a:ext cx="268495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Cb</a:t>
            </a:r>
            <a:endParaRPr lang="en-US" sz="700" baseline="-25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1729D671-F10D-426A-AA05-6926B03A1022}"/>
              </a:ext>
            </a:extLst>
          </p:cNvPr>
          <p:cNvSpPr txBox="1"/>
          <p:nvPr/>
        </p:nvSpPr>
        <p:spPr>
          <a:xfrm>
            <a:off x="2351838" y="4360229"/>
            <a:ext cx="271842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AAF95406-FEA1-46C8-A578-9394AA72F100}"/>
              </a:ext>
            </a:extLst>
          </p:cNvPr>
          <p:cNvSpPr txBox="1"/>
          <p:nvPr/>
        </p:nvSpPr>
        <p:spPr>
          <a:xfrm>
            <a:off x="1795524" y="4360620"/>
            <a:ext cx="282384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1b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8D5580F0-EF9E-4815-A8DD-6CC2F1C17BA2}"/>
              </a:ext>
            </a:extLst>
          </p:cNvPr>
          <p:cNvSpPr txBox="1"/>
          <p:nvPr/>
        </p:nvSpPr>
        <p:spPr>
          <a:xfrm>
            <a:off x="1908512" y="4359591"/>
            <a:ext cx="282384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2b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E87BD65A-695D-4027-9013-F2368B2EC05D}"/>
              </a:ext>
            </a:extLst>
          </p:cNvPr>
          <p:cNvSpPr txBox="1"/>
          <p:nvPr/>
        </p:nvSpPr>
        <p:spPr>
          <a:xfrm>
            <a:off x="2014619" y="4360857"/>
            <a:ext cx="282385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3b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8C0D6A46-3746-4070-8D58-AD998AEB3ED6}"/>
              </a:ext>
            </a:extLst>
          </p:cNvPr>
          <p:cNvSpPr txBox="1"/>
          <p:nvPr/>
        </p:nvSpPr>
        <p:spPr>
          <a:xfrm>
            <a:off x="2246771" y="4360605"/>
            <a:ext cx="258051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5b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AE6E45FD-2BB4-45D6-B32E-B6910F9E7BAC}"/>
              </a:ext>
            </a:extLst>
          </p:cNvPr>
          <p:cNvSpPr txBox="1"/>
          <p:nvPr/>
        </p:nvSpPr>
        <p:spPr>
          <a:xfrm>
            <a:off x="853661" y="4364619"/>
            <a:ext cx="224925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40E16B11-3BDA-4841-BC27-3DC463CDDBEB}"/>
              </a:ext>
            </a:extLst>
          </p:cNvPr>
          <p:cNvSpPr txBox="1"/>
          <p:nvPr/>
        </p:nvSpPr>
        <p:spPr>
          <a:xfrm>
            <a:off x="2138328" y="4359591"/>
            <a:ext cx="258051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4b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0F5E2057-AE70-4B57-A824-ACDB70BCCF81}"/>
              </a:ext>
            </a:extLst>
          </p:cNvPr>
          <p:cNvGrpSpPr/>
          <p:nvPr/>
        </p:nvGrpSpPr>
        <p:grpSpPr>
          <a:xfrm>
            <a:off x="1710722" y="4152610"/>
            <a:ext cx="925308" cy="200506"/>
            <a:chOff x="1880149" y="-630829"/>
            <a:chExt cx="2659161" cy="200506"/>
          </a:xfrm>
        </p:grpSpPr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D0B1BD9E-62CA-445B-94BA-E20F10AD4123}"/>
                </a:ext>
              </a:extLst>
            </p:cNvPr>
            <p:cNvCxnSpPr>
              <a:cxnSpLocks/>
            </p:cNvCxnSpPr>
            <p:nvPr/>
          </p:nvCxnSpPr>
          <p:spPr>
            <a:xfrm>
              <a:off x="2146336" y="-430323"/>
              <a:ext cx="2055589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51DD286F-20E7-4FDF-A876-E34FA03BFEDE}"/>
                </a:ext>
              </a:extLst>
            </p:cNvPr>
            <p:cNvSpPr txBox="1"/>
            <p:nvPr/>
          </p:nvSpPr>
          <p:spPr>
            <a:xfrm>
              <a:off x="1880149" y="-630829"/>
              <a:ext cx="2659161" cy="1949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aseline="-25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Muscle bag region</a:t>
              </a:r>
              <a:endParaRPr lang="en-US" sz="11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8" name="TextBox 97">
            <a:extLst>
              <a:ext uri="{FF2B5EF4-FFF2-40B4-BE49-F238E27FC236}">
                <a16:creationId xmlns:a16="http://schemas.microsoft.com/office/drawing/2014/main" id="{CF12EC8A-6C7F-459A-8BF8-E4E56B7846C5}"/>
              </a:ext>
            </a:extLst>
          </p:cNvPr>
          <p:cNvSpPr txBox="1"/>
          <p:nvPr/>
        </p:nvSpPr>
        <p:spPr>
          <a:xfrm>
            <a:off x="567339" y="5005623"/>
            <a:ext cx="592041" cy="138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100bp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0BD99A44-72B6-4559-95B9-8B9C9D612CC1}"/>
              </a:ext>
            </a:extLst>
          </p:cNvPr>
          <p:cNvSpPr txBox="1"/>
          <p:nvPr/>
        </p:nvSpPr>
        <p:spPr>
          <a:xfrm>
            <a:off x="569275" y="4770878"/>
            <a:ext cx="592041" cy="138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400bp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13537784-9101-4201-8770-D6A1A881DB96}"/>
              </a:ext>
            </a:extLst>
          </p:cNvPr>
          <p:cNvSpPr txBox="1"/>
          <p:nvPr/>
        </p:nvSpPr>
        <p:spPr>
          <a:xfrm>
            <a:off x="566391" y="4648769"/>
            <a:ext cx="592041" cy="138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850bp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DBFE9B36-2A4D-4DF2-94CA-EBAF536499F3}"/>
              </a:ext>
            </a:extLst>
          </p:cNvPr>
          <p:cNvSpPr txBox="1"/>
          <p:nvPr/>
        </p:nvSpPr>
        <p:spPr>
          <a:xfrm>
            <a:off x="587878" y="4555563"/>
            <a:ext cx="592041" cy="138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Kb</a:t>
            </a:r>
            <a:endParaRPr lang="en-US" sz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4E8EC9DC-323C-4E85-9C9A-C09A2A2198B2}"/>
              </a:ext>
            </a:extLst>
          </p:cNvPr>
          <p:cNvSpPr txBox="1"/>
          <p:nvPr/>
        </p:nvSpPr>
        <p:spPr>
          <a:xfrm>
            <a:off x="587877" y="4515587"/>
            <a:ext cx="592041" cy="138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Kb</a:t>
            </a:r>
            <a:endParaRPr lang="en-US" sz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A68A917D-BE9D-4145-A7E0-A645E23D99FB}"/>
              </a:ext>
            </a:extLst>
          </p:cNvPr>
          <p:cNvGrpSpPr/>
          <p:nvPr/>
        </p:nvGrpSpPr>
        <p:grpSpPr>
          <a:xfrm>
            <a:off x="4464467" y="4119190"/>
            <a:ext cx="715283" cy="203342"/>
            <a:chOff x="2146336" y="-636596"/>
            <a:chExt cx="2055589" cy="203342"/>
          </a:xfrm>
        </p:grpSpPr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3A487A9A-6971-47A2-8D06-25B54717F4BA}"/>
                </a:ext>
              </a:extLst>
            </p:cNvPr>
            <p:cNvCxnSpPr>
              <a:cxnSpLocks/>
            </p:cNvCxnSpPr>
            <p:nvPr/>
          </p:nvCxnSpPr>
          <p:spPr>
            <a:xfrm>
              <a:off x="2146336" y="-433254"/>
              <a:ext cx="2055589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666F61D0-D9B1-43C8-B46D-83B8CE839AE1}"/>
                </a:ext>
              </a:extLst>
            </p:cNvPr>
            <p:cNvSpPr txBox="1"/>
            <p:nvPr/>
          </p:nvSpPr>
          <p:spPr>
            <a:xfrm>
              <a:off x="2350561" y="-636596"/>
              <a:ext cx="1641938" cy="1949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aseline="-25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Intestine</a:t>
              </a:r>
              <a:endParaRPr lang="en-US" sz="11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6" name="TextBox 105">
            <a:extLst>
              <a:ext uri="{FF2B5EF4-FFF2-40B4-BE49-F238E27FC236}">
                <a16:creationId xmlns:a16="http://schemas.microsoft.com/office/drawing/2014/main" id="{E50A2AFB-5E99-4FD4-A06D-535AE7D65C94}"/>
              </a:ext>
            </a:extLst>
          </p:cNvPr>
          <p:cNvSpPr txBox="1"/>
          <p:nvPr/>
        </p:nvSpPr>
        <p:spPr>
          <a:xfrm>
            <a:off x="4346626" y="4328268"/>
            <a:ext cx="242141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3AD3F9BC-FCA0-4FE5-A48C-4743B54BCA8B}"/>
              </a:ext>
            </a:extLst>
          </p:cNvPr>
          <p:cNvSpPr txBox="1"/>
          <p:nvPr/>
        </p:nvSpPr>
        <p:spPr>
          <a:xfrm>
            <a:off x="4446263" y="4328268"/>
            <a:ext cx="238103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1i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BD844D95-EC3D-4E8A-ACA4-C0E662CA355A}"/>
              </a:ext>
            </a:extLst>
          </p:cNvPr>
          <p:cNvSpPr txBox="1"/>
          <p:nvPr/>
        </p:nvSpPr>
        <p:spPr>
          <a:xfrm>
            <a:off x="4562088" y="4328268"/>
            <a:ext cx="238103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2i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84EE7CA4-C868-4090-8CED-1826D97AFCF0}"/>
              </a:ext>
            </a:extLst>
          </p:cNvPr>
          <p:cNvSpPr txBox="1"/>
          <p:nvPr/>
        </p:nvSpPr>
        <p:spPr>
          <a:xfrm>
            <a:off x="4647475" y="4329725"/>
            <a:ext cx="279109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3i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B7C8B58E-CEFD-4576-AA5C-4955904F6857}"/>
              </a:ext>
            </a:extLst>
          </p:cNvPr>
          <p:cNvSpPr txBox="1"/>
          <p:nvPr/>
        </p:nvSpPr>
        <p:spPr>
          <a:xfrm>
            <a:off x="4773063" y="4329742"/>
            <a:ext cx="242141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4i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752E7756-BD35-488D-972B-3C049A4F3B59}"/>
              </a:ext>
            </a:extLst>
          </p:cNvPr>
          <p:cNvSpPr txBox="1"/>
          <p:nvPr/>
        </p:nvSpPr>
        <p:spPr>
          <a:xfrm>
            <a:off x="4880439" y="4329742"/>
            <a:ext cx="243240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5i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2CD5A9C0-0483-419F-B6C6-408479970211}"/>
              </a:ext>
            </a:extLst>
          </p:cNvPr>
          <p:cNvSpPr txBox="1"/>
          <p:nvPr/>
        </p:nvSpPr>
        <p:spPr>
          <a:xfrm>
            <a:off x="4971239" y="4330115"/>
            <a:ext cx="282385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903C8B03-EF52-4E28-A1C9-68B938BE1A4F}"/>
              </a:ext>
            </a:extLst>
          </p:cNvPr>
          <p:cNvSpPr txBox="1"/>
          <p:nvPr/>
        </p:nvSpPr>
        <p:spPr>
          <a:xfrm>
            <a:off x="5085046" y="4329820"/>
            <a:ext cx="268495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Cb</a:t>
            </a:r>
            <a:endParaRPr lang="en-US" sz="700" baseline="-25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41DCF366-3B94-40CB-852D-C4437D04CC72}"/>
              </a:ext>
            </a:extLst>
          </p:cNvPr>
          <p:cNvSpPr txBox="1"/>
          <p:nvPr/>
        </p:nvSpPr>
        <p:spPr>
          <a:xfrm>
            <a:off x="5740949" y="4328266"/>
            <a:ext cx="271842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3A0F66FA-CEDC-44A0-A408-F7686DD77AD5}"/>
              </a:ext>
            </a:extLst>
          </p:cNvPr>
          <p:cNvSpPr txBox="1"/>
          <p:nvPr/>
        </p:nvSpPr>
        <p:spPr>
          <a:xfrm>
            <a:off x="5184635" y="4328657"/>
            <a:ext cx="282384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1b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F2728075-9C21-4B00-A693-3DF3C5D05F8E}"/>
              </a:ext>
            </a:extLst>
          </p:cNvPr>
          <p:cNvSpPr txBox="1"/>
          <p:nvPr/>
        </p:nvSpPr>
        <p:spPr>
          <a:xfrm>
            <a:off x="5297623" y="4327628"/>
            <a:ext cx="282384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2b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2B294754-2E4E-46A0-AE00-56D9DC5A0786}"/>
              </a:ext>
            </a:extLst>
          </p:cNvPr>
          <p:cNvSpPr txBox="1"/>
          <p:nvPr/>
        </p:nvSpPr>
        <p:spPr>
          <a:xfrm>
            <a:off x="5403730" y="4328894"/>
            <a:ext cx="282385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3b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BC4CAEB-F95F-44B3-BB05-6C772DFFF150}"/>
              </a:ext>
            </a:extLst>
          </p:cNvPr>
          <p:cNvSpPr txBox="1"/>
          <p:nvPr/>
        </p:nvSpPr>
        <p:spPr>
          <a:xfrm>
            <a:off x="5635882" y="4328642"/>
            <a:ext cx="258051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5b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C94BAC9C-DE76-4921-A15D-7E343F5A273D}"/>
              </a:ext>
            </a:extLst>
          </p:cNvPr>
          <p:cNvSpPr txBox="1"/>
          <p:nvPr/>
        </p:nvSpPr>
        <p:spPr>
          <a:xfrm>
            <a:off x="4242772" y="4332656"/>
            <a:ext cx="224925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402696AF-411E-49ED-B4BB-E9416C45FAE7}"/>
              </a:ext>
            </a:extLst>
          </p:cNvPr>
          <p:cNvSpPr txBox="1"/>
          <p:nvPr/>
        </p:nvSpPr>
        <p:spPr>
          <a:xfrm>
            <a:off x="5527439" y="4327628"/>
            <a:ext cx="258051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4b</a:t>
            </a:r>
          </a:p>
        </p:txBody>
      </p: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F54027D6-C0AF-4ECB-AB1C-7B4236EBAD40}"/>
              </a:ext>
            </a:extLst>
          </p:cNvPr>
          <p:cNvGrpSpPr/>
          <p:nvPr/>
        </p:nvGrpSpPr>
        <p:grpSpPr>
          <a:xfrm>
            <a:off x="5142902" y="4120647"/>
            <a:ext cx="925308" cy="200506"/>
            <a:chOff x="1880149" y="-630829"/>
            <a:chExt cx="2659161" cy="200506"/>
          </a:xfrm>
        </p:grpSpPr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C82F6FD-DE9B-46B9-BC20-74F7966DF457}"/>
                </a:ext>
              </a:extLst>
            </p:cNvPr>
            <p:cNvCxnSpPr>
              <a:cxnSpLocks/>
            </p:cNvCxnSpPr>
            <p:nvPr/>
          </p:nvCxnSpPr>
          <p:spPr>
            <a:xfrm>
              <a:off x="2146336" y="-430323"/>
              <a:ext cx="2055589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9F0A655B-54D5-43D6-86EF-F7A0A4824336}"/>
                </a:ext>
              </a:extLst>
            </p:cNvPr>
            <p:cNvSpPr txBox="1"/>
            <p:nvPr/>
          </p:nvSpPr>
          <p:spPr>
            <a:xfrm>
              <a:off x="1880149" y="-630829"/>
              <a:ext cx="2659161" cy="1949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aseline="-25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Muscle bag region</a:t>
              </a:r>
              <a:endParaRPr lang="en-US" sz="11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4" name="TextBox 123">
            <a:extLst>
              <a:ext uri="{FF2B5EF4-FFF2-40B4-BE49-F238E27FC236}">
                <a16:creationId xmlns:a16="http://schemas.microsoft.com/office/drawing/2014/main" id="{B1D64137-279C-4409-86FC-B2F9DB120DDA}"/>
              </a:ext>
            </a:extLst>
          </p:cNvPr>
          <p:cNvSpPr txBox="1"/>
          <p:nvPr/>
        </p:nvSpPr>
        <p:spPr>
          <a:xfrm>
            <a:off x="3945365" y="4932626"/>
            <a:ext cx="592041" cy="138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100bp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4EC3E1DF-69C1-4D17-8482-7AB27F93AB16}"/>
              </a:ext>
            </a:extLst>
          </p:cNvPr>
          <p:cNvSpPr txBox="1"/>
          <p:nvPr/>
        </p:nvSpPr>
        <p:spPr>
          <a:xfrm>
            <a:off x="3947301" y="4706292"/>
            <a:ext cx="592041" cy="138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400bp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594AA05D-9203-4F8E-94F7-21FBF6B14539}"/>
              </a:ext>
            </a:extLst>
          </p:cNvPr>
          <p:cNvSpPr txBox="1"/>
          <p:nvPr/>
        </p:nvSpPr>
        <p:spPr>
          <a:xfrm>
            <a:off x="3944417" y="4596289"/>
            <a:ext cx="592041" cy="138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850bp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2288C770-14DA-48DD-9A3C-FE66F469602D}"/>
              </a:ext>
            </a:extLst>
          </p:cNvPr>
          <p:cNvSpPr txBox="1"/>
          <p:nvPr/>
        </p:nvSpPr>
        <p:spPr>
          <a:xfrm>
            <a:off x="3955965" y="4528441"/>
            <a:ext cx="592041" cy="138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Kb</a:t>
            </a:r>
            <a:endParaRPr lang="en-US" sz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E6404475-9B0F-4557-AF7B-098BF1493F1D}"/>
              </a:ext>
            </a:extLst>
          </p:cNvPr>
          <p:cNvSpPr txBox="1"/>
          <p:nvPr/>
        </p:nvSpPr>
        <p:spPr>
          <a:xfrm>
            <a:off x="3955964" y="4495091"/>
            <a:ext cx="592041" cy="138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Kb</a:t>
            </a:r>
            <a:endParaRPr lang="en-US" sz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E049D56A-8652-4F33-8F68-60B281DDD2E5}"/>
              </a:ext>
            </a:extLst>
          </p:cNvPr>
          <p:cNvGrpSpPr/>
          <p:nvPr/>
        </p:nvGrpSpPr>
        <p:grpSpPr>
          <a:xfrm>
            <a:off x="1021390" y="6897209"/>
            <a:ext cx="715283" cy="203342"/>
            <a:chOff x="2146336" y="-636596"/>
            <a:chExt cx="2055589" cy="203342"/>
          </a:xfrm>
        </p:grpSpPr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E23EFF64-8872-4B8F-961E-FBEE7532EF32}"/>
                </a:ext>
              </a:extLst>
            </p:cNvPr>
            <p:cNvCxnSpPr>
              <a:cxnSpLocks/>
            </p:cNvCxnSpPr>
            <p:nvPr/>
          </p:nvCxnSpPr>
          <p:spPr>
            <a:xfrm>
              <a:off x="2146336" y="-433254"/>
              <a:ext cx="2055589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F970B89D-6A76-416B-ADAB-4A8F758534F1}"/>
                </a:ext>
              </a:extLst>
            </p:cNvPr>
            <p:cNvSpPr txBox="1"/>
            <p:nvPr/>
          </p:nvSpPr>
          <p:spPr>
            <a:xfrm>
              <a:off x="2350561" y="-636596"/>
              <a:ext cx="1641938" cy="1949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aseline="-25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Intestine</a:t>
              </a:r>
              <a:endParaRPr lang="en-US" sz="11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2" name="TextBox 131">
            <a:extLst>
              <a:ext uri="{FF2B5EF4-FFF2-40B4-BE49-F238E27FC236}">
                <a16:creationId xmlns:a16="http://schemas.microsoft.com/office/drawing/2014/main" id="{0F3F81EF-22FB-46B3-87DF-E065D5CBF200}"/>
              </a:ext>
            </a:extLst>
          </p:cNvPr>
          <p:cNvSpPr txBox="1"/>
          <p:nvPr/>
        </p:nvSpPr>
        <p:spPr>
          <a:xfrm>
            <a:off x="946618" y="7106287"/>
            <a:ext cx="242141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E36231CC-426A-4296-88A1-971D3A5B3DDF}"/>
              </a:ext>
            </a:extLst>
          </p:cNvPr>
          <p:cNvSpPr txBox="1"/>
          <p:nvPr/>
        </p:nvSpPr>
        <p:spPr>
          <a:xfrm>
            <a:off x="1046255" y="7106287"/>
            <a:ext cx="238103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1i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478FBBA1-0F61-404A-9C42-F1BE1A933227}"/>
              </a:ext>
            </a:extLst>
          </p:cNvPr>
          <p:cNvSpPr txBox="1"/>
          <p:nvPr/>
        </p:nvSpPr>
        <p:spPr>
          <a:xfrm>
            <a:off x="1162080" y="7106287"/>
            <a:ext cx="238103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2i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20DE663D-2AB8-4977-9DC6-2346C6C6DB19}"/>
              </a:ext>
            </a:extLst>
          </p:cNvPr>
          <p:cNvSpPr txBox="1"/>
          <p:nvPr/>
        </p:nvSpPr>
        <p:spPr>
          <a:xfrm>
            <a:off x="1247467" y="7107744"/>
            <a:ext cx="279109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3i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60848ECD-8B12-47C9-AC40-56B0AEF4A91D}"/>
              </a:ext>
            </a:extLst>
          </p:cNvPr>
          <p:cNvSpPr txBox="1"/>
          <p:nvPr/>
        </p:nvSpPr>
        <p:spPr>
          <a:xfrm>
            <a:off x="1373055" y="7107761"/>
            <a:ext cx="242141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4i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F6A77FB5-92EF-46DE-8A95-37C3EC33E293}"/>
              </a:ext>
            </a:extLst>
          </p:cNvPr>
          <p:cNvSpPr txBox="1"/>
          <p:nvPr/>
        </p:nvSpPr>
        <p:spPr>
          <a:xfrm>
            <a:off x="1480431" y="7107761"/>
            <a:ext cx="243240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5i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5A5A8C4F-434F-4AC6-812B-B1DC934A9163}"/>
              </a:ext>
            </a:extLst>
          </p:cNvPr>
          <p:cNvSpPr txBox="1"/>
          <p:nvPr/>
        </p:nvSpPr>
        <p:spPr>
          <a:xfrm>
            <a:off x="1571231" y="7108134"/>
            <a:ext cx="282385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F9B4EFE3-5EF4-4D2B-85DD-B891E708FFB6}"/>
              </a:ext>
            </a:extLst>
          </p:cNvPr>
          <p:cNvSpPr txBox="1"/>
          <p:nvPr/>
        </p:nvSpPr>
        <p:spPr>
          <a:xfrm>
            <a:off x="1685038" y="7107839"/>
            <a:ext cx="268495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Cb</a:t>
            </a:r>
            <a:endParaRPr lang="en-US" sz="700" baseline="-25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26119268-163B-43A3-AE75-9852BFB2E4C9}"/>
              </a:ext>
            </a:extLst>
          </p:cNvPr>
          <p:cNvSpPr txBox="1"/>
          <p:nvPr/>
        </p:nvSpPr>
        <p:spPr>
          <a:xfrm>
            <a:off x="2340941" y="7106285"/>
            <a:ext cx="271842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9DCE6DB0-E020-4839-BCCF-87906D4C30A7}"/>
              </a:ext>
            </a:extLst>
          </p:cNvPr>
          <p:cNvSpPr txBox="1"/>
          <p:nvPr/>
        </p:nvSpPr>
        <p:spPr>
          <a:xfrm>
            <a:off x="1784627" y="7106676"/>
            <a:ext cx="282384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1b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A2F34A16-F835-4774-936B-8DE71332961B}"/>
              </a:ext>
            </a:extLst>
          </p:cNvPr>
          <p:cNvSpPr txBox="1"/>
          <p:nvPr/>
        </p:nvSpPr>
        <p:spPr>
          <a:xfrm>
            <a:off x="1897615" y="7105647"/>
            <a:ext cx="282384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2b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8AD51D11-EA1B-4C28-813F-C454A291447D}"/>
              </a:ext>
            </a:extLst>
          </p:cNvPr>
          <p:cNvSpPr txBox="1"/>
          <p:nvPr/>
        </p:nvSpPr>
        <p:spPr>
          <a:xfrm>
            <a:off x="2003722" y="7106913"/>
            <a:ext cx="282385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3b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FA308544-F3B7-4D2E-9064-DEEB64972C45}"/>
              </a:ext>
            </a:extLst>
          </p:cNvPr>
          <p:cNvSpPr txBox="1"/>
          <p:nvPr/>
        </p:nvSpPr>
        <p:spPr>
          <a:xfrm>
            <a:off x="2235874" y="7106661"/>
            <a:ext cx="258051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5b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F597D9A2-D75B-4366-996B-1FA6382AF29C}"/>
              </a:ext>
            </a:extLst>
          </p:cNvPr>
          <p:cNvSpPr txBox="1"/>
          <p:nvPr/>
        </p:nvSpPr>
        <p:spPr>
          <a:xfrm>
            <a:off x="842764" y="7110675"/>
            <a:ext cx="224925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173DD4E4-A7A7-4B9D-BD10-7E442D0655A6}"/>
              </a:ext>
            </a:extLst>
          </p:cNvPr>
          <p:cNvSpPr txBox="1"/>
          <p:nvPr/>
        </p:nvSpPr>
        <p:spPr>
          <a:xfrm>
            <a:off x="2127431" y="7105647"/>
            <a:ext cx="258051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4b</a:t>
            </a: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C3AD1A9E-BFC5-4ECD-A92D-1206E0B14DEB}"/>
              </a:ext>
            </a:extLst>
          </p:cNvPr>
          <p:cNvGrpSpPr/>
          <p:nvPr/>
        </p:nvGrpSpPr>
        <p:grpSpPr>
          <a:xfrm>
            <a:off x="1699825" y="6898666"/>
            <a:ext cx="925308" cy="200506"/>
            <a:chOff x="1880149" y="-630829"/>
            <a:chExt cx="2659161" cy="200506"/>
          </a:xfrm>
        </p:grpSpPr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B6F099F4-CDCE-4317-ACEB-14A524048C13}"/>
                </a:ext>
              </a:extLst>
            </p:cNvPr>
            <p:cNvCxnSpPr>
              <a:cxnSpLocks/>
            </p:cNvCxnSpPr>
            <p:nvPr/>
          </p:nvCxnSpPr>
          <p:spPr>
            <a:xfrm>
              <a:off x="2146336" y="-430323"/>
              <a:ext cx="2055589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A4A3D19C-02B5-496C-824B-B53887420FD3}"/>
                </a:ext>
              </a:extLst>
            </p:cNvPr>
            <p:cNvSpPr txBox="1"/>
            <p:nvPr/>
          </p:nvSpPr>
          <p:spPr>
            <a:xfrm>
              <a:off x="1880149" y="-630829"/>
              <a:ext cx="2659161" cy="1949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aseline="-25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Muscle bag region</a:t>
              </a:r>
              <a:endParaRPr lang="en-US" sz="11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0" name="TextBox 149">
            <a:extLst>
              <a:ext uri="{FF2B5EF4-FFF2-40B4-BE49-F238E27FC236}">
                <a16:creationId xmlns:a16="http://schemas.microsoft.com/office/drawing/2014/main" id="{20E1E863-2BF9-435A-B63A-0F9C3530FB12}"/>
              </a:ext>
            </a:extLst>
          </p:cNvPr>
          <p:cNvSpPr txBox="1"/>
          <p:nvPr/>
        </p:nvSpPr>
        <p:spPr>
          <a:xfrm>
            <a:off x="546503" y="7767733"/>
            <a:ext cx="592041" cy="138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100bp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5A9794DB-083D-4140-9A09-45C72EEBAC5B}"/>
              </a:ext>
            </a:extLst>
          </p:cNvPr>
          <p:cNvSpPr txBox="1"/>
          <p:nvPr/>
        </p:nvSpPr>
        <p:spPr>
          <a:xfrm>
            <a:off x="548439" y="7521777"/>
            <a:ext cx="592041" cy="138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400bp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D834D0E1-CC43-42AD-AF20-7457CCB13CF4}"/>
              </a:ext>
            </a:extLst>
          </p:cNvPr>
          <p:cNvSpPr txBox="1"/>
          <p:nvPr/>
        </p:nvSpPr>
        <p:spPr>
          <a:xfrm>
            <a:off x="545555" y="7393299"/>
            <a:ext cx="592041" cy="138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850bp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5F20B2A4-B923-4982-871F-EDD8C3B71E16}"/>
              </a:ext>
            </a:extLst>
          </p:cNvPr>
          <p:cNvSpPr txBox="1"/>
          <p:nvPr/>
        </p:nvSpPr>
        <p:spPr>
          <a:xfrm>
            <a:off x="567042" y="7298440"/>
            <a:ext cx="592041" cy="138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Kb</a:t>
            </a:r>
            <a:endParaRPr lang="en-US" sz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EF2A7528-E2C2-46CC-A388-7C66EE2AAD2F}"/>
              </a:ext>
            </a:extLst>
          </p:cNvPr>
          <p:cNvSpPr txBox="1"/>
          <p:nvPr/>
        </p:nvSpPr>
        <p:spPr>
          <a:xfrm>
            <a:off x="567041" y="7258464"/>
            <a:ext cx="592041" cy="138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Kb</a:t>
            </a:r>
            <a:endParaRPr lang="en-US" sz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45876CBD-4379-4B00-BD84-98C9981C1B48}"/>
              </a:ext>
            </a:extLst>
          </p:cNvPr>
          <p:cNvGrpSpPr/>
          <p:nvPr/>
        </p:nvGrpSpPr>
        <p:grpSpPr>
          <a:xfrm>
            <a:off x="4449588" y="6771373"/>
            <a:ext cx="715283" cy="203342"/>
            <a:chOff x="2146336" y="-636596"/>
            <a:chExt cx="2055589" cy="203342"/>
          </a:xfrm>
        </p:grpSpPr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D4F49C66-3612-4AA0-9B3D-BA1B467579DF}"/>
                </a:ext>
              </a:extLst>
            </p:cNvPr>
            <p:cNvCxnSpPr>
              <a:cxnSpLocks/>
            </p:cNvCxnSpPr>
            <p:nvPr/>
          </p:nvCxnSpPr>
          <p:spPr>
            <a:xfrm>
              <a:off x="2146336" y="-433254"/>
              <a:ext cx="2055589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D0E8CD40-DD21-4B57-835C-A76150B47D14}"/>
                </a:ext>
              </a:extLst>
            </p:cNvPr>
            <p:cNvSpPr txBox="1"/>
            <p:nvPr/>
          </p:nvSpPr>
          <p:spPr>
            <a:xfrm>
              <a:off x="2350561" y="-636596"/>
              <a:ext cx="1641938" cy="1949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aseline="-25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Intestine</a:t>
              </a:r>
              <a:endParaRPr lang="en-US" sz="11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78" name="TextBox 177">
            <a:extLst>
              <a:ext uri="{FF2B5EF4-FFF2-40B4-BE49-F238E27FC236}">
                <a16:creationId xmlns:a16="http://schemas.microsoft.com/office/drawing/2014/main" id="{976E5E19-98FB-480F-A7EF-7C3518ACBDA4}"/>
              </a:ext>
            </a:extLst>
          </p:cNvPr>
          <p:cNvSpPr txBox="1"/>
          <p:nvPr/>
        </p:nvSpPr>
        <p:spPr>
          <a:xfrm>
            <a:off x="4374816" y="6980451"/>
            <a:ext cx="242141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</a:t>
            </a: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0AFB0497-56FE-450A-987A-2CDE89C9B5BB}"/>
              </a:ext>
            </a:extLst>
          </p:cNvPr>
          <p:cNvSpPr txBox="1"/>
          <p:nvPr/>
        </p:nvSpPr>
        <p:spPr>
          <a:xfrm>
            <a:off x="4474453" y="6980451"/>
            <a:ext cx="238103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1i</a:t>
            </a: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8E5F07AF-3677-405A-8C3E-44CCC7A53B42}"/>
              </a:ext>
            </a:extLst>
          </p:cNvPr>
          <p:cNvSpPr txBox="1"/>
          <p:nvPr/>
        </p:nvSpPr>
        <p:spPr>
          <a:xfrm>
            <a:off x="4590278" y="6980451"/>
            <a:ext cx="238103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2i</a:t>
            </a: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4A0DF260-080F-44AD-BAB5-7DFF20936774}"/>
              </a:ext>
            </a:extLst>
          </p:cNvPr>
          <p:cNvSpPr txBox="1"/>
          <p:nvPr/>
        </p:nvSpPr>
        <p:spPr>
          <a:xfrm>
            <a:off x="4675665" y="6981908"/>
            <a:ext cx="279109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3i</a:t>
            </a: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2D0167B4-6817-421B-B40E-0D07DB8B63F8}"/>
              </a:ext>
            </a:extLst>
          </p:cNvPr>
          <p:cNvSpPr txBox="1"/>
          <p:nvPr/>
        </p:nvSpPr>
        <p:spPr>
          <a:xfrm>
            <a:off x="4801253" y="6981925"/>
            <a:ext cx="242141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4i</a:t>
            </a: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2C36C1BB-2BD3-42CF-B567-A7E3A3071A4C}"/>
              </a:ext>
            </a:extLst>
          </p:cNvPr>
          <p:cNvSpPr txBox="1"/>
          <p:nvPr/>
        </p:nvSpPr>
        <p:spPr>
          <a:xfrm>
            <a:off x="4908629" y="6981925"/>
            <a:ext cx="243240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5i</a:t>
            </a: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8BBC7C3F-EB66-4FAB-92A8-498722A72C62}"/>
              </a:ext>
            </a:extLst>
          </p:cNvPr>
          <p:cNvSpPr txBox="1"/>
          <p:nvPr/>
        </p:nvSpPr>
        <p:spPr>
          <a:xfrm>
            <a:off x="4999429" y="6982298"/>
            <a:ext cx="282385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F1EB63CC-6A1F-4366-950D-325789B9E66D}"/>
              </a:ext>
            </a:extLst>
          </p:cNvPr>
          <p:cNvSpPr txBox="1"/>
          <p:nvPr/>
        </p:nvSpPr>
        <p:spPr>
          <a:xfrm>
            <a:off x="5113236" y="6982003"/>
            <a:ext cx="268495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Cb</a:t>
            </a:r>
            <a:endParaRPr lang="en-US" sz="700" baseline="-25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8588A5DD-1DE8-42C5-9683-698AE63E69F0}"/>
              </a:ext>
            </a:extLst>
          </p:cNvPr>
          <p:cNvSpPr txBox="1"/>
          <p:nvPr/>
        </p:nvSpPr>
        <p:spPr>
          <a:xfrm>
            <a:off x="5769139" y="6980449"/>
            <a:ext cx="271842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6A999785-6137-4190-BB5C-A8070133EE0C}"/>
              </a:ext>
            </a:extLst>
          </p:cNvPr>
          <p:cNvSpPr txBox="1"/>
          <p:nvPr/>
        </p:nvSpPr>
        <p:spPr>
          <a:xfrm>
            <a:off x="5212825" y="6980840"/>
            <a:ext cx="282384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1b</a:t>
            </a: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14CA9AC5-29A6-4E33-8192-CE5BB7DC4B70}"/>
              </a:ext>
            </a:extLst>
          </p:cNvPr>
          <p:cNvSpPr txBox="1"/>
          <p:nvPr/>
        </p:nvSpPr>
        <p:spPr>
          <a:xfrm>
            <a:off x="5325813" y="6979811"/>
            <a:ext cx="282384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2b</a:t>
            </a: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4AC37F45-16A4-4912-8ECD-1D27283D13AC}"/>
              </a:ext>
            </a:extLst>
          </p:cNvPr>
          <p:cNvSpPr txBox="1"/>
          <p:nvPr/>
        </p:nvSpPr>
        <p:spPr>
          <a:xfrm>
            <a:off x="5431920" y="6981077"/>
            <a:ext cx="282385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3b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5CA5AC22-8F7E-45BA-B5E5-F67BDB505EE5}"/>
              </a:ext>
            </a:extLst>
          </p:cNvPr>
          <p:cNvSpPr txBox="1"/>
          <p:nvPr/>
        </p:nvSpPr>
        <p:spPr>
          <a:xfrm>
            <a:off x="5664072" y="6980825"/>
            <a:ext cx="258051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5b</a:t>
            </a: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8E1CC75C-8429-482B-ACBE-25FB3CF29CF1}"/>
              </a:ext>
            </a:extLst>
          </p:cNvPr>
          <p:cNvSpPr txBox="1"/>
          <p:nvPr/>
        </p:nvSpPr>
        <p:spPr>
          <a:xfrm>
            <a:off x="4270962" y="6984839"/>
            <a:ext cx="224925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AA00A16F-66E7-4D2C-A002-0FF504918D94}"/>
              </a:ext>
            </a:extLst>
          </p:cNvPr>
          <p:cNvSpPr txBox="1"/>
          <p:nvPr/>
        </p:nvSpPr>
        <p:spPr>
          <a:xfrm>
            <a:off x="5555629" y="6979811"/>
            <a:ext cx="258051" cy="164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4b</a:t>
            </a:r>
          </a:p>
        </p:txBody>
      </p:sp>
      <p:grpSp>
        <p:nvGrpSpPr>
          <p:cNvPr id="193" name="Group 192">
            <a:extLst>
              <a:ext uri="{FF2B5EF4-FFF2-40B4-BE49-F238E27FC236}">
                <a16:creationId xmlns:a16="http://schemas.microsoft.com/office/drawing/2014/main" id="{1344F79D-68D7-43D6-8F96-5291686743F6}"/>
              </a:ext>
            </a:extLst>
          </p:cNvPr>
          <p:cNvGrpSpPr/>
          <p:nvPr/>
        </p:nvGrpSpPr>
        <p:grpSpPr>
          <a:xfrm>
            <a:off x="5128023" y="6772830"/>
            <a:ext cx="925308" cy="200506"/>
            <a:chOff x="1880149" y="-630829"/>
            <a:chExt cx="2659161" cy="200506"/>
          </a:xfrm>
        </p:grpSpPr>
        <p:cxnSp>
          <p:nvCxnSpPr>
            <p:cNvPr id="194" name="Straight Connector 193">
              <a:extLst>
                <a:ext uri="{FF2B5EF4-FFF2-40B4-BE49-F238E27FC236}">
                  <a16:creationId xmlns:a16="http://schemas.microsoft.com/office/drawing/2014/main" id="{5A2006B6-5E27-4147-8924-E6C4C8B0A3B3}"/>
                </a:ext>
              </a:extLst>
            </p:cNvPr>
            <p:cNvCxnSpPr>
              <a:cxnSpLocks/>
            </p:cNvCxnSpPr>
            <p:nvPr/>
          </p:nvCxnSpPr>
          <p:spPr>
            <a:xfrm>
              <a:off x="2146336" y="-430323"/>
              <a:ext cx="2055589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4B7B39BE-D909-4759-B9D5-8001E0E9F1DB}"/>
                </a:ext>
              </a:extLst>
            </p:cNvPr>
            <p:cNvSpPr txBox="1"/>
            <p:nvPr/>
          </p:nvSpPr>
          <p:spPr>
            <a:xfrm>
              <a:off x="1880149" y="-630829"/>
              <a:ext cx="2659161" cy="1949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aseline="-25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Muscle bag region</a:t>
              </a:r>
              <a:endParaRPr lang="en-US" sz="11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96" name="TextBox 195">
            <a:extLst>
              <a:ext uri="{FF2B5EF4-FFF2-40B4-BE49-F238E27FC236}">
                <a16:creationId xmlns:a16="http://schemas.microsoft.com/office/drawing/2014/main" id="{A32EE69D-D753-42EF-AE1A-4AD0C0650FE5}"/>
              </a:ext>
            </a:extLst>
          </p:cNvPr>
          <p:cNvSpPr txBox="1"/>
          <p:nvPr/>
        </p:nvSpPr>
        <p:spPr>
          <a:xfrm>
            <a:off x="3969700" y="7518464"/>
            <a:ext cx="592041" cy="138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100bp</a:t>
            </a:r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E3F32453-0BB7-47BB-B45F-30F530D26CB1}"/>
              </a:ext>
            </a:extLst>
          </p:cNvPr>
          <p:cNvSpPr txBox="1"/>
          <p:nvPr/>
        </p:nvSpPr>
        <p:spPr>
          <a:xfrm>
            <a:off x="3971636" y="7311243"/>
            <a:ext cx="592041" cy="138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400bp</a:t>
            </a: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E2D027CA-52AD-4EC9-BC64-4E63144E677C}"/>
              </a:ext>
            </a:extLst>
          </p:cNvPr>
          <p:cNvSpPr txBox="1"/>
          <p:nvPr/>
        </p:nvSpPr>
        <p:spPr>
          <a:xfrm>
            <a:off x="3968752" y="7207102"/>
            <a:ext cx="592041" cy="138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850bp</a:t>
            </a:r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1471891B-D007-4645-9574-B9F242002378}"/>
              </a:ext>
            </a:extLst>
          </p:cNvPr>
          <p:cNvSpPr txBox="1"/>
          <p:nvPr/>
        </p:nvSpPr>
        <p:spPr>
          <a:xfrm>
            <a:off x="3990239" y="7156076"/>
            <a:ext cx="592041" cy="138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Kb</a:t>
            </a:r>
            <a:endParaRPr lang="en-US" sz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894FC49C-9104-4342-BD54-70E2D3426736}"/>
              </a:ext>
            </a:extLst>
          </p:cNvPr>
          <p:cNvSpPr txBox="1"/>
          <p:nvPr/>
        </p:nvSpPr>
        <p:spPr>
          <a:xfrm>
            <a:off x="3990238" y="7116100"/>
            <a:ext cx="592041" cy="138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Kb</a:t>
            </a:r>
            <a:endParaRPr lang="en-US" sz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F76BCC2B-50DB-45C6-AEAF-4AE46082D535}"/>
              </a:ext>
            </a:extLst>
          </p:cNvPr>
          <p:cNvSpPr txBox="1"/>
          <p:nvPr/>
        </p:nvSpPr>
        <p:spPr>
          <a:xfrm>
            <a:off x="1030917" y="3989489"/>
            <a:ext cx="14959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Asu-trp-2</a:t>
            </a:r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589D2D6D-9243-4398-9623-B314DF912EEC}"/>
              </a:ext>
            </a:extLst>
          </p:cNvPr>
          <p:cNvSpPr txBox="1"/>
          <p:nvPr/>
        </p:nvSpPr>
        <p:spPr>
          <a:xfrm>
            <a:off x="4457007" y="3993148"/>
            <a:ext cx="14959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Asu-ocr-1</a:t>
            </a: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2CC3D771-B606-4BCC-A7B1-F4035AA38854}"/>
              </a:ext>
            </a:extLst>
          </p:cNvPr>
          <p:cNvSpPr txBox="1"/>
          <p:nvPr/>
        </p:nvSpPr>
        <p:spPr>
          <a:xfrm>
            <a:off x="928839" y="1372219"/>
            <a:ext cx="14959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Asu-gon-2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2542AE83-8CCF-4278-B5EF-9D711088DAC9}"/>
              </a:ext>
            </a:extLst>
          </p:cNvPr>
          <p:cNvSpPr txBox="1"/>
          <p:nvPr/>
        </p:nvSpPr>
        <p:spPr>
          <a:xfrm>
            <a:off x="4322843" y="1375792"/>
            <a:ext cx="14959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Asu-ced-11</a:t>
            </a: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72011362-982E-455C-BC5A-6B398B97DF05}"/>
              </a:ext>
            </a:extLst>
          </p:cNvPr>
          <p:cNvSpPr txBox="1"/>
          <p:nvPr/>
        </p:nvSpPr>
        <p:spPr>
          <a:xfrm>
            <a:off x="1018290" y="6759157"/>
            <a:ext cx="14959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Asu-osm-9</a:t>
            </a: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14594AC2-7CB7-4EE4-BEAF-2DC0B834C488}"/>
              </a:ext>
            </a:extLst>
          </p:cNvPr>
          <p:cNvSpPr txBox="1"/>
          <p:nvPr/>
        </p:nvSpPr>
        <p:spPr>
          <a:xfrm>
            <a:off x="4443795" y="6630246"/>
            <a:ext cx="14959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Asu-trpa-1</a:t>
            </a:r>
          </a:p>
        </p:txBody>
      </p:sp>
    </p:spTree>
    <p:extLst>
      <p:ext uri="{BB962C8B-B14F-4D97-AF65-F5344CB8AC3E}">
        <p14:creationId xmlns:p14="http://schemas.microsoft.com/office/powerpoint/2010/main" val="25819356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16622</TotalTime>
  <Words>171</Words>
  <Application>Microsoft Office PowerPoint</Application>
  <PresentationFormat>A4 Paper (210x297 mm)</PresentationFormat>
  <Paragraphs>145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Custom Design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Williams</dc:creator>
  <cp:lastModifiedBy>Richard Martin</cp:lastModifiedBy>
  <cp:revision>128</cp:revision>
  <dcterms:created xsi:type="dcterms:W3CDTF">2020-10-13T16:20:28Z</dcterms:created>
  <dcterms:modified xsi:type="dcterms:W3CDTF">2022-02-01T17:50:44Z</dcterms:modified>
</cp:coreProperties>
</file>