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0" d="100"/>
          <a:sy n="30" d="100"/>
        </p:scale>
        <p:origin x="2095" y="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629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813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345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52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56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6757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928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395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697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20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2531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84CB7-DF37-409B-A347-54BBED2A6C14}" type="datetimeFigureOut">
              <a:rPr lang="en-GB" smtClean="0"/>
              <a:t>20/11/2020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94095-81A2-428B-B81D-881F513F9D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443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AABF6E03-34AE-4B26-97F7-B17A67861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2" y="476250"/>
            <a:ext cx="6141156" cy="114680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2C11F7-0194-410D-9F7B-D3C47037FC61}"/>
              </a:ext>
            </a:extLst>
          </p:cNvPr>
          <p:cNvSpPr txBox="1"/>
          <p:nvPr/>
        </p:nvSpPr>
        <p:spPr>
          <a:xfrm>
            <a:off x="358422" y="348343"/>
            <a:ext cx="1084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Figure (a)</a:t>
            </a:r>
          </a:p>
        </p:txBody>
      </p:sp>
    </p:spTree>
    <p:extLst>
      <p:ext uri="{BB962C8B-B14F-4D97-AF65-F5344CB8AC3E}">
        <p14:creationId xmlns:p14="http://schemas.microsoft.com/office/powerpoint/2010/main" val="4178470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7694CD90-FD5F-473C-8844-71D9DC1899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" y="381000"/>
            <a:ext cx="6305550" cy="115443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6EC162-4747-4701-8E00-7EA9F9A460BD}"/>
              </a:ext>
            </a:extLst>
          </p:cNvPr>
          <p:cNvSpPr txBox="1"/>
          <p:nvPr/>
        </p:nvSpPr>
        <p:spPr>
          <a:xfrm>
            <a:off x="358422" y="348343"/>
            <a:ext cx="1094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Figure (b)</a:t>
            </a:r>
          </a:p>
        </p:txBody>
      </p:sp>
    </p:spTree>
    <p:extLst>
      <p:ext uri="{BB962C8B-B14F-4D97-AF65-F5344CB8AC3E}">
        <p14:creationId xmlns:p14="http://schemas.microsoft.com/office/powerpoint/2010/main" val="3918454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D689904A-2301-4124-8D5B-6F3A463E3B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323850"/>
            <a:ext cx="6115050" cy="7753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09443E-3411-479F-9C64-9DE63571255F}"/>
              </a:ext>
            </a:extLst>
          </p:cNvPr>
          <p:cNvSpPr txBox="1"/>
          <p:nvPr/>
        </p:nvSpPr>
        <p:spPr>
          <a:xfrm>
            <a:off x="358422" y="348343"/>
            <a:ext cx="1066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Figure (c)</a:t>
            </a:r>
          </a:p>
        </p:txBody>
      </p:sp>
    </p:spTree>
    <p:extLst>
      <p:ext uri="{BB962C8B-B14F-4D97-AF65-F5344CB8AC3E}">
        <p14:creationId xmlns:p14="http://schemas.microsoft.com/office/powerpoint/2010/main" val="4846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1FA9F035-C67B-45DE-9D1B-F71E0A121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514350"/>
            <a:ext cx="5962650" cy="75628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51602F-56FB-4864-A57D-54722E4E01B7}"/>
              </a:ext>
            </a:extLst>
          </p:cNvPr>
          <p:cNvSpPr txBox="1"/>
          <p:nvPr/>
        </p:nvSpPr>
        <p:spPr>
          <a:xfrm>
            <a:off x="358422" y="348343"/>
            <a:ext cx="1094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Figure (d)</a:t>
            </a:r>
          </a:p>
        </p:txBody>
      </p:sp>
    </p:spTree>
    <p:extLst>
      <p:ext uri="{BB962C8B-B14F-4D97-AF65-F5344CB8AC3E}">
        <p14:creationId xmlns:p14="http://schemas.microsoft.com/office/powerpoint/2010/main" val="2156773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2D0A3C80-7C2B-4FDA-923B-77DB72BD0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1000"/>
            <a:ext cx="5943600" cy="112966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B91865-C459-456B-90D2-2694184A454F}"/>
              </a:ext>
            </a:extLst>
          </p:cNvPr>
          <p:cNvSpPr txBox="1"/>
          <p:nvPr/>
        </p:nvSpPr>
        <p:spPr>
          <a:xfrm>
            <a:off x="358422" y="348343"/>
            <a:ext cx="1086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Figure (e)</a:t>
            </a:r>
          </a:p>
        </p:txBody>
      </p:sp>
    </p:spTree>
    <p:extLst>
      <p:ext uri="{BB962C8B-B14F-4D97-AF65-F5344CB8AC3E}">
        <p14:creationId xmlns:p14="http://schemas.microsoft.com/office/powerpoint/2010/main" val="4173644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waterfall chart&#10;&#10;Description automatically generated">
            <a:extLst>
              <a:ext uri="{FF2B5EF4-FFF2-40B4-BE49-F238E27FC236}">
                <a16:creationId xmlns:a16="http://schemas.microsoft.com/office/drawing/2014/main" id="{4227D5D0-898D-4F61-91D0-379E2111D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" y="742950"/>
            <a:ext cx="5772150" cy="73342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E62975-A992-4484-987A-787485D92EA9}"/>
              </a:ext>
            </a:extLst>
          </p:cNvPr>
          <p:cNvSpPr txBox="1"/>
          <p:nvPr/>
        </p:nvSpPr>
        <p:spPr>
          <a:xfrm>
            <a:off x="358422" y="348343"/>
            <a:ext cx="1047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Figure (f)</a:t>
            </a:r>
          </a:p>
        </p:txBody>
      </p:sp>
    </p:spTree>
    <p:extLst>
      <p:ext uri="{BB962C8B-B14F-4D97-AF65-F5344CB8AC3E}">
        <p14:creationId xmlns:p14="http://schemas.microsoft.com/office/powerpoint/2010/main" val="40242636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</TotalTime>
  <Words>24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Lesley Boyd</dc:creator>
  <cp:lastModifiedBy>Lesley Boyd</cp:lastModifiedBy>
  <cp:revision>3</cp:revision>
  <dcterms:created xsi:type="dcterms:W3CDTF">2020-11-20T14:39:55Z</dcterms:created>
  <dcterms:modified xsi:type="dcterms:W3CDTF">2020-11-20T14:58:33Z</dcterms:modified>
</cp:coreProperties>
</file>