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57" r:id="rId4"/>
    <p:sldId id="258" r:id="rId5"/>
    <p:sldId id="259" r:id="rId6"/>
    <p:sldId id="260" r:id="rId7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30" d="100"/>
          <a:sy n="30" d="100"/>
        </p:scale>
        <p:origin x="2095" y="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244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652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82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47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46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55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01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16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1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31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3DAED-0043-493E-884A-62D55AF7A8E8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8C890-5307-44EB-B478-8AADF0666D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29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F327205B-7E5C-4F1D-958E-791D461ED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274320"/>
            <a:ext cx="6601968" cy="11466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2B0583-4CBF-45F5-A36E-96E621D2C7D9}"/>
              </a:ext>
            </a:extLst>
          </p:cNvPr>
          <p:cNvSpPr txBox="1"/>
          <p:nvPr/>
        </p:nvSpPr>
        <p:spPr>
          <a:xfrm>
            <a:off x="475488" y="451104"/>
            <a:ext cx="1324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(a)</a:t>
            </a:r>
          </a:p>
        </p:txBody>
      </p:sp>
    </p:spTree>
    <p:extLst>
      <p:ext uri="{BB962C8B-B14F-4D97-AF65-F5344CB8AC3E}">
        <p14:creationId xmlns:p14="http://schemas.microsoft.com/office/powerpoint/2010/main" val="3509404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D8B6A09D-E5E1-40B6-A1BC-7CFF527BA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88" y="310896"/>
            <a:ext cx="6053328" cy="118811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406D40-BAF8-42A2-8F71-A186F5CD8B01}"/>
              </a:ext>
            </a:extLst>
          </p:cNvPr>
          <p:cNvSpPr txBox="1"/>
          <p:nvPr/>
        </p:nvSpPr>
        <p:spPr>
          <a:xfrm>
            <a:off x="475488" y="451104"/>
            <a:ext cx="1324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(b)</a:t>
            </a:r>
          </a:p>
        </p:txBody>
      </p:sp>
    </p:spTree>
    <p:extLst>
      <p:ext uri="{BB962C8B-B14F-4D97-AF65-F5344CB8AC3E}">
        <p14:creationId xmlns:p14="http://schemas.microsoft.com/office/powerpoint/2010/main" val="3658447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2E21C-09ED-4B03-908B-FC1C445B9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310896"/>
            <a:ext cx="6729984" cy="116311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FC27AE-0474-4336-A7C6-BDF2386D7DE7}"/>
              </a:ext>
            </a:extLst>
          </p:cNvPr>
          <p:cNvSpPr txBox="1"/>
          <p:nvPr/>
        </p:nvSpPr>
        <p:spPr>
          <a:xfrm>
            <a:off x="475488" y="451104"/>
            <a:ext cx="1324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(c)</a:t>
            </a:r>
          </a:p>
        </p:txBody>
      </p:sp>
    </p:spTree>
    <p:extLst>
      <p:ext uri="{BB962C8B-B14F-4D97-AF65-F5344CB8AC3E}">
        <p14:creationId xmlns:p14="http://schemas.microsoft.com/office/powerpoint/2010/main" val="200136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waterfall chart&#10;&#10;Description automatically generated">
            <a:extLst>
              <a:ext uri="{FF2B5EF4-FFF2-40B4-BE49-F238E27FC236}">
                <a16:creationId xmlns:a16="http://schemas.microsoft.com/office/drawing/2014/main" id="{F0FB76BF-C8BA-49E0-AD07-50ABE2870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201168"/>
            <a:ext cx="6199632" cy="119908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D9186E-D38D-4FCD-BFBA-CD6FA7B5A397}"/>
              </a:ext>
            </a:extLst>
          </p:cNvPr>
          <p:cNvSpPr txBox="1"/>
          <p:nvPr/>
        </p:nvSpPr>
        <p:spPr>
          <a:xfrm>
            <a:off x="475488" y="451104"/>
            <a:ext cx="1324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(d)</a:t>
            </a:r>
          </a:p>
        </p:txBody>
      </p:sp>
    </p:spTree>
    <p:extLst>
      <p:ext uri="{BB962C8B-B14F-4D97-AF65-F5344CB8AC3E}">
        <p14:creationId xmlns:p14="http://schemas.microsoft.com/office/powerpoint/2010/main" val="2173052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waterfall chart&#10;&#10;Description automatically generated">
            <a:extLst>
              <a:ext uri="{FF2B5EF4-FFF2-40B4-BE49-F238E27FC236}">
                <a16:creationId xmlns:a16="http://schemas.microsoft.com/office/drawing/2014/main" id="{41D56D64-656C-4FAE-A648-AF9365917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2" y="201168"/>
            <a:ext cx="6327648" cy="119908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70C531-9E9B-4036-9BA6-4C4A512BE2B4}"/>
              </a:ext>
            </a:extLst>
          </p:cNvPr>
          <p:cNvSpPr txBox="1"/>
          <p:nvPr/>
        </p:nvSpPr>
        <p:spPr>
          <a:xfrm>
            <a:off x="475488" y="451104"/>
            <a:ext cx="1324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(e)</a:t>
            </a:r>
          </a:p>
        </p:txBody>
      </p:sp>
    </p:spTree>
    <p:extLst>
      <p:ext uri="{BB962C8B-B14F-4D97-AF65-F5344CB8AC3E}">
        <p14:creationId xmlns:p14="http://schemas.microsoft.com/office/powerpoint/2010/main" val="1635828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waterfall chart&#10;&#10;Description automatically generated">
            <a:extLst>
              <a:ext uri="{FF2B5EF4-FFF2-40B4-BE49-F238E27FC236}">
                <a16:creationId xmlns:a16="http://schemas.microsoft.com/office/drawing/2014/main" id="{0E231E87-E6B0-465D-A70B-C7EEFEA17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266700"/>
            <a:ext cx="6457950" cy="11925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938642-828B-461D-B706-1C5EBECAB917}"/>
              </a:ext>
            </a:extLst>
          </p:cNvPr>
          <p:cNvSpPr txBox="1"/>
          <p:nvPr/>
        </p:nvSpPr>
        <p:spPr>
          <a:xfrm>
            <a:off x="475488" y="451104"/>
            <a:ext cx="1324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Figure (f)</a:t>
            </a:r>
          </a:p>
        </p:txBody>
      </p:sp>
    </p:spTree>
    <p:extLst>
      <p:ext uri="{BB962C8B-B14F-4D97-AF65-F5344CB8AC3E}">
        <p14:creationId xmlns:p14="http://schemas.microsoft.com/office/powerpoint/2010/main" val="1801887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24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Lesley Boyd</dc:creator>
  <cp:lastModifiedBy>Lesley Boyd</cp:lastModifiedBy>
  <cp:revision>2</cp:revision>
  <dcterms:created xsi:type="dcterms:W3CDTF">2020-11-20T15:05:01Z</dcterms:created>
  <dcterms:modified xsi:type="dcterms:W3CDTF">2020-11-20T20:10:17Z</dcterms:modified>
</cp:coreProperties>
</file>